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65" r:id="rId6"/>
    <p:sldId id="264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0652A3-D84C-4004-9084-97FDF6D1A1B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15E11F-FB5E-462A-A585-02690A155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D0%BE%D0%B9%20%D0%BD%D0%B5%D0%BF%D0%BE%D0%BB%D1%8F%D1%80%D0%BD%D0%BE%D0%B9%20%D1%81%D0%B2%D1%8F%D0%B7%D0%B8&amp;redircnt=1446404223.1&amp;noreask=1&amp;pos=27&amp;rpt=simage&amp;lr=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/>
              <a:t>Электролиты. Электролитическая диссоциация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Урок химии в 8 классе</a:t>
            </a:r>
          </a:p>
          <a:p>
            <a:r>
              <a:rPr lang="ru-RU" dirty="0" smtClean="0"/>
              <a:t>Учитель химии МОУ </a:t>
            </a:r>
            <a:r>
              <a:rPr lang="ru-RU" dirty="0" err="1" smtClean="0"/>
              <a:t>Фировская</a:t>
            </a:r>
            <a:r>
              <a:rPr lang="ru-RU" dirty="0" smtClean="0"/>
              <a:t> СОШ </a:t>
            </a:r>
          </a:p>
          <a:p>
            <a:r>
              <a:rPr lang="ru-RU" dirty="0" smtClean="0"/>
              <a:t>Попова С.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Причины электролитической диссоциации при растворении в воде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2562" y="1920081"/>
            <a:ext cx="6238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b="1" i="1" u="sng" dirty="0" smtClean="0"/>
          </a:p>
          <a:p>
            <a:pPr>
              <a:buNone/>
            </a:pPr>
            <a:r>
              <a:rPr lang="ru-RU" sz="3600" b="1" i="1" u="sng" dirty="0" smtClean="0"/>
              <a:t>Гидратация </a:t>
            </a:r>
            <a:r>
              <a:rPr lang="ru-RU" sz="3600" dirty="0" smtClean="0"/>
              <a:t>– взаимодействие полярного растворителя (воды) с растворенным веществом</a:t>
            </a:r>
            <a:endParaRPr lang="ru-RU" sz="3600" b="1" i="1" u="sng" dirty="0" smtClean="0"/>
          </a:p>
          <a:p>
            <a:endParaRPr lang="ru-RU" sz="3600" b="1" i="1" u="sng" dirty="0"/>
          </a:p>
          <a:p>
            <a:r>
              <a:rPr lang="ru-RU" sz="2800" dirty="0" smtClean="0"/>
              <a:t>В растворе находятся </a:t>
            </a:r>
            <a:r>
              <a:rPr lang="ru-RU" sz="3600" b="1" i="1" u="sng" dirty="0" err="1" smtClean="0"/>
              <a:t>гидратированные</a:t>
            </a:r>
            <a:r>
              <a:rPr lang="ru-RU" sz="3600" b="1" i="1" u="sng" dirty="0" smtClean="0"/>
              <a:t> ионы</a:t>
            </a:r>
            <a:endParaRPr lang="ru-RU" sz="3600" b="1" i="1" u="sng" dirty="0"/>
          </a:p>
          <a:p>
            <a:endParaRPr lang="ru-RU" sz="3600" b="1" i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Причины электролитической диссоциации при растворении в воде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79876" y="1481138"/>
            <a:ext cx="41842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 </a:t>
            </a:r>
            <a:r>
              <a:rPr lang="ru-RU" sz="2700" dirty="0" smtClean="0"/>
              <a:t>расплавлении </a:t>
            </a:r>
            <a:r>
              <a:rPr lang="ru-RU" sz="2700" dirty="0" smtClean="0"/>
              <a:t>– увеличивается кинетическая энергия колебательных движений ионов в узлах кристаллической решетки, что приводит к ее разрушению.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6706" y="1481138"/>
            <a:ext cx="6750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Причина диссоциации веществ с ковалентной полярной связью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КПС </a:t>
            </a:r>
            <a:r>
              <a:rPr lang="ru-RU" sz="4000" b="1" dirty="0" smtClean="0">
                <a:sym typeface="Symbol"/>
              </a:rPr>
              <a:t> ИС </a:t>
            </a:r>
            <a:r>
              <a:rPr lang="ru-RU" sz="4000" b="1" dirty="0" smtClean="0">
                <a:sym typeface="Symbol"/>
              </a:rPr>
              <a:t></a:t>
            </a:r>
            <a:r>
              <a:rPr lang="ru-RU" sz="3600" b="1" dirty="0" smtClean="0">
                <a:sym typeface="Symbol"/>
              </a:rPr>
              <a:t>электролитическая </a:t>
            </a:r>
            <a:r>
              <a:rPr lang="ru-RU" sz="3200" b="1" dirty="0" smtClean="0">
                <a:sym typeface="Symbol"/>
              </a:rPr>
              <a:t>диссоциация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диссоциации веществ с ковалентной полярной связью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1.Опорный конспект - уметь воспроизвести устно.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У</a:t>
            </a:r>
            <a:r>
              <a:rPr lang="ru-RU" dirty="0" smtClean="0"/>
              <a:t>чебник </a:t>
            </a:r>
            <a:r>
              <a:rPr lang="ru-RU" dirty="0"/>
              <a:t>О. С. Габриеляна, п. </a:t>
            </a:r>
            <a:r>
              <a:rPr lang="ru-RU" dirty="0" smtClean="0"/>
              <a:t>35 – прочитать. </a:t>
            </a:r>
            <a:endParaRPr lang="ru-RU" dirty="0"/>
          </a:p>
          <a:p>
            <a:pPr>
              <a:buNone/>
            </a:pPr>
            <a:r>
              <a:rPr lang="ru-RU" dirty="0" smtClean="0"/>
              <a:t>3. Выберите </a:t>
            </a:r>
            <a:r>
              <a:rPr lang="ru-RU" dirty="0"/>
              <a:t>вещества, растворы которых являются электролитами: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err="1" smtClean="0"/>
              <a:t>CuO</a:t>
            </a:r>
            <a:r>
              <a:rPr lang="ru-RU" dirty="0"/>
              <a:t>, </a:t>
            </a:r>
            <a:r>
              <a:rPr lang="en-US" dirty="0"/>
              <a:t>HNO</a:t>
            </a:r>
            <a:r>
              <a:rPr lang="ru-RU" baseline="-25000" dirty="0"/>
              <a:t>3</a:t>
            </a:r>
            <a:r>
              <a:rPr lang="ru-RU" dirty="0"/>
              <a:t>, </a:t>
            </a:r>
            <a:r>
              <a:rPr lang="en-US" dirty="0"/>
              <a:t>KOH</a:t>
            </a:r>
            <a:r>
              <a:rPr lang="ru-RU" dirty="0"/>
              <a:t>, </a:t>
            </a:r>
            <a:r>
              <a:rPr lang="en-US" dirty="0"/>
              <a:t>Fe</a:t>
            </a:r>
            <a:r>
              <a:rPr lang="ru-RU" dirty="0"/>
              <a:t>, </a:t>
            </a:r>
            <a:r>
              <a:rPr lang="en-US" dirty="0"/>
              <a:t>Fe</a:t>
            </a:r>
            <a:r>
              <a:rPr lang="ru-RU" baseline="-25000" dirty="0"/>
              <a:t>2</a:t>
            </a:r>
            <a:r>
              <a:rPr lang="en-US" dirty="0"/>
              <a:t>O</a:t>
            </a:r>
            <a:r>
              <a:rPr lang="ru-RU" baseline="-25000" dirty="0"/>
              <a:t>3</a:t>
            </a:r>
            <a:r>
              <a:rPr lang="ru-RU" dirty="0"/>
              <a:t>, </a:t>
            </a:r>
            <a:r>
              <a:rPr lang="en-US" dirty="0" err="1"/>
              <a:t>FeCL</a:t>
            </a:r>
            <a:r>
              <a:rPr lang="ru-RU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 smtClean="0"/>
          </a:p>
          <a:p>
            <a:pPr>
              <a:buNone/>
            </a:pPr>
            <a:r>
              <a:rPr lang="ru-RU" dirty="0" smtClean="0"/>
              <a:t>4. Приведите не менее трех формул веществ, которые являются электролитами - (по желанию).</a:t>
            </a:r>
          </a:p>
          <a:p>
            <a:pPr>
              <a:buNone/>
            </a:pPr>
            <a:r>
              <a:rPr lang="ru-RU" dirty="0" smtClean="0"/>
              <a:t>5. Бензин - неполярный растворитель. Будет ли </a:t>
            </a:r>
            <a:r>
              <a:rPr lang="ru-RU" dirty="0" err="1" smtClean="0"/>
              <a:t>диссоциировать</a:t>
            </a:r>
            <a:r>
              <a:rPr lang="ru-RU" dirty="0" smtClean="0"/>
              <a:t> поваренная соль в бензине? </a:t>
            </a:r>
            <a:r>
              <a:rPr lang="ru-RU" dirty="0" smtClean="0"/>
              <a:t>(по желанию).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https://yandex.ru/images/search?source=wiz&amp;img_url=http%3A%2F%2Fppt4web.ru%2Fimages%2F150%2F8676%2F310%2Fimg18.jpg&amp;text=%</a:t>
            </a:r>
            <a:r>
              <a:rPr lang="en-US" dirty="0" smtClean="0"/>
              <a:t>D1%81%D1%85%D0%B5%D0%BC%D0%B0%20%D0%BE%D0%B1%D1%80%D0%B0%D0%B7%D0%BE%D0%B2%D0%B0%D0%BD%D0%B8%D1%8F%20%D0%BA%D0%BE%D0%B2%D0%B0%D0%BB%D0%B5%D0%BD%D1%82%D0%BD%</a:t>
            </a:r>
            <a:r>
              <a:rPr lang="en-US" dirty="0" smtClean="0">
                <a:hlinkClick r:id="rId2" action="ppaction://hlinkfile"/>
              </a:rPr>
              <a:t>D0%BE%D0%B9%20%D0%BD%D0%B5%D0%BF%D0%BE%D0%BB%D1%8F%D1%80%D0%BD%D0%BE%D0%B9%20%D1%81%D0%B2%D1%8F%D0%B7%D0%B8&amp;redircnt=1446404223.1&amp;noreask=1&amp;pos=27&amp;rpt=simage&amp;lr=2</a:t>
            </a:r>
            <a:endParaRPr lang="ru-RU" dirty="0" smtClean="0"/>
          </a:p>
          <a:p>
            <a:r>
              <a:rPr lang="en-US" dirty="0" smtClean="0"/>
              <a:t>https://yandex.ru/images/search?p=2&amp;text=%D0%B8%D0%BE%D0%BD%D0%BD%D1%8B%D0%B9%20%D0%BA%D1%80%D0%B8%D1%81%D1%82%D0%B0%D0%BB%D0%BB&amp;img_url=http%3A%2F%2Fwww.thestudentroom.co.uk%2Fattachment.php%3Fattachmentid%3D193478%26d%3D1358273990%26thumb%3D1&amp;pos=65&amp;rpt=simage&amp;_=</a:t>
            </a:r>
            <a:r>
              <a:rPr lang="en-US" dirty="0" smtClean="0"/>
              <a:t>1446404288852</a:t>
            </a:r>
            <a:endParaRPr lang="ru-RU" dirty="0" smtClean="0"/>
          </a:p>
          <a:p>
            <a:r>
              <a:rPr lang="en-US" dirty="0" smtClean="0"/>
              <a:t>https://yandex.ru/images/search?text=%D0%B4%D0%B8%D1%81%D1%81%D0%BE%D1%86%D0%B8%D0%B0%D1%86%D0%B8%D1%8F%20%D1%8D%D0%BB%D0%B5%D0%BA%D1%82%D1%80%D0%BE%D0%BB%D0%B8%D1%82%D0%BE%D0%B2&amp;img_url=http%3A%2F%2Flemill.net%2Fcontent%2Fpieces%2Fdipoli%2FcoverImage&amp;pos=8&amp;rpt=simage&amp;_=1446404387646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Визуальная информация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оксиды </a:t>
            </a:r>
            <a:r>
              <a:rPr lang="ru-RU" sz="4000" dirty="0"/>
              <a:t>- </a:t>
            </a:r>
            <a:r>
              <a:rPr lang="ru-RU" sz="4000" b="1" dirty="0"/>
              <a:t>Э</a:t>
            </a:r>
            <a:r>
              <a:rPr lang="en-US" sz="4000" b="1" baseline="-25000" dirty="0" err="1" smtClean="0"/>
              <a:t>n</a:t>
            </a:r>
            <a:r>
              <a:rPr lang="en-US" sz="4000" b="1" dirty="0" err="1" smtClean="0"/>
              <a:t>O</a:t>
            </a:r>
            <a:r>
              <a:rPr lang="en-US" sz="4000" b="1" baseline="-25000" dirty="0" err="1" smtClean="0"/>
              <a:t>m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кислоты </a:t>
            </a:r>
            <a:r>
              <a:rPr lang="ru-RU" sz="4000" dirty="0"/>
              <a:t>-</a:t>
            </a:r>
            <a:r>
              <a:rPr lang="ru-RU" sz="4000" b="1" dirty="0"/>
              <a:t> </a:t>
            </a:r>
            <a:r>
              <a:rPr lang="en-US" sz="4000" b="1" dirty="0" err="1" smtClean="0"/>
              <a:t>H</a:t>
            </a:r>
            <a:r>
              <a:rPr lang="en-US" sz="4000" b="1" baseline="-25000" dirty="0" err="1" smtClean="0"/>
              <a:t>n</a:t>
            </a:r>
            <a:r>
              <a:rPr lang="en-US" sz="4000" b="1" dirty="0" err="1" smtClean="0"/>
              <a:t>R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основания -</a:t>
            </a:r>
            <a:r>
              <a:rPr lang="ru-RU" sz="4000" b="1" dirty="0" smtClean="0"/>
              <a:t> </a:t>
            </a:r>
            <a:r>
              <a:rPr lang="en-US" sz="4000" b="1" dirty="0"/>
              <a:t>M</a:t>
            </a:r>
            <a:r>
              <a:rPr lang="ru-RU" sz="4000" b="1" baseline="30000" dirty="0"/>
              <a:t>+</a:t>
            </a:r>
            <a:r>
              <a:rPr lang="en-US" sz="4000" b="1" baseline="30000" dirty="0"/>
              <a:t>n</a:t>
            </a:r>
            <a:r>
              <a:rPr lang="ru-RU" sz="4000" b="1" dirty="0"/>
              <a:t>(</a:t>
            </a:r>
            <a:r>
              <a:rPr lang="en-US" sz="4000" b="1" dirty="0"/>
              <a:t>OH</a:t>
            </a:r>
            <a:r>
              <a:rPr lang="ru-RU" sz="4000" b="1" dirty="0"/>
              <a:t>)</a:t>
            </a:r>
            <a:r>
              <a:rPr lang="en-US" sz="4000" b="1" baseline="-25000" dirty="0" smtClean="0"/>
              <a:t>n</a:t>
            </a:r>
            <a:r>
              <a:rPr lang="ru-RU" sz="4000" dirty="0" smtClean="0"/>
              <a:t>      </a:t>
            </a:r>
          </a:p>
          <a:p>
            <a:r>
              <a:rPr lang="ru-RU" sz="4000" dirty="0" smtClean="0"/>
              <a:t>соли </a:t>
            </a:r>
            <a:r>
              <a:rPr lang="ru-RU" sz="4000" dirty="0"/>
              <a:t>-</a:t>
            </a:r>
            <a:r>
              <a:rPr lang="ru-RU" sz="4000" b="1" dirty="0"/>
              <a:t> </a:t>
            </a:r>
            <a:r>
              <a:rPr lang="en-US" sz="4000" b="1" dirty="0"/>
              <a:t>MR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Классы неорганических веществ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643338" cy="289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8162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Типы </a:t>
            </a:r>
            <a:r>
              <a:rPr lang="ru-RU" dirty="0"/>
              <a:t>химической </a:t>
            </a:r>
            <a:r>
              <a:rPr lang="ru-RU" dirty="0" smtClean="0"/>
              <a:t>связи – ковалентная неполярная связь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3214686"/>
            <a:ext cx="577216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химической </a:t>
            </a:r>
            <a:r>
              <a:rPr lang="ru-RU" dirty="0" smtClean="0"/>
              <a:t>связи -ковалентная полярная связь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49193"/>
            <a:ext cx="2588448" cy="152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5674" y="2071678"/>
            <a:ext cx="2862275" cy="28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химической </a:t>
            </a:r>
            <a:r>
              <a:rPr lang="ru-RU" dirty="0" smtClean="0"/>
              <a:t>связи – ионная связь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7462" y="1686719"/>
            <a:ext cx="4029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химической </a:t>
            </a:r>
            <a:r>
              <a:rPr lang="ru-RU" dirty="0" smtClean="0"/>
              <a:t>связи – металлическая связь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95675" y="2667794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</a:t>
            </a:r>
            <a:r>
              <a:rPr lang="ru-RU" sz="3600" dirty="0"/>
              <a:t>будут ориентированы диполи воды по отношению к ионам кристаллической </a:t>
            </a:r>
            <a:r>
              <a:rPr lang="ru-RU" sz="3600" dirty="0" smtClean="0"/>
              <a:t>решетки?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18182027">
            <a:off x="4906699" y="1944550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909161">
            <a:off x="5476184" y="2650836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859725">
            <a:off x="5526702" y="3501289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9810163">
            <a:off x="3766980" y="4992694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2837643">
            <a:off x="5193073" y="5048324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629940">
            <a:off x="5417878" y="4177625"/>
            <a:ext cx="1571636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57430"/>
            <a:ext cx="29241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Прохождение электрического тока через </a:t>
            </a:r>
            <a:r>
              <a:rPr lang="ru-RU" dirty="0" smtClean="0"/>
              <a:t>раствор электролита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Электролиты - вещества, которые проводят электрический ток в растворах  или расплавах.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Электролитическая диссоциация – распад электролита на ионы при растворении или расплавлении.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Новые понятия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239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Электролиты. Электролитическая диссоциация</vt:lpstr>
      <vt:lpstr>Классы неорганических веществ</vt:lpstr>
      <vt:lpstr> Типы химической связи – ковалентная неполярная связь </vt:lpstr>
      <vt:lpstr>Типы химической связи -ковалентная полярная связь</vt:lpstr>
      <vt:lpstr>Типы химической связи – ионная связь</vt:lpstr>
      <vt:lpstr>Типы химической связи – металлическая связь</vt:lpstr>
      <vt:lpstr>Как будут ориентированы диполи воды по отношению к ионам кристаллической решетки?</vt:lpstr>
      <vt:lpstr>Прохождение электрического тока через раствор электролита</vt:lpstr>
      <vt:lpstr>  Новые понятия</vt:lpstr>
      <vt:lpstr>Причины электролитической диссоциации при растворении в воде</vt:lpstr>
      <vt:lpstr>Причины электролитической диссоциации при растворении в воде</vt:lpstr>
      <vt:lpstr>  При расплавлении – увеличивается кинетическая энергия колебательных движений ионов в узлах кристаллической решетки, что приводит к ее разрушению. </vt:lpstr>
      <vt:lpstr>Причина диссоциации веществ с ковалентной полярной связью</vt:lpstr>
      <vt:lpstr>Причина диссоциации веществ с ковалентной полярной связью</vt:lpstr>
      <vt:lpstr>Домашнее задание</vt:lpstr>
      <vt:lpstr>Визуальная информация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Электролиты. Электролитическая диссоциация</dc:title>
  <dc:creator>маманька</dc:creator>
  <cp:lastModifiedBy>маманька</cp:lastModifiedBy>
  <cp:revision>20</cp:revision>
  <dcterms:created xsi:type="dcterms:W3CDTF">2015-03-17T19:34:34Z</dcterms:created>
  <dcterms:modified xsi:type="dcterms:W3CDTF">2015-11-01T19:05:16Z</dcterms:modified>
</cp:coreProperties>
</file>