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</p:sldMasterIdLst>
  <p:notesMasterIdLst>
    <p:notesMasterId r:id="rId30"/>
  </p:notesMasterIdLst>
  <p:sldIdLst>
    <p:sldId id="256" r:id="rId5"/>
    <p:sldId id="260" r:id="rId6"/>
    <p:sldId id="299" r:id="rId7"/>
    <p:sldId id="262" r:id="rId8"/>
    <p:sldId id="296" r:id="rId9"/>
    <p:sldId id="288" r:id="rId10"/>
    <p:sldId id="297" r:id="rId11"/>
    <p:sldId id="268" r:id="rId12"/>
    <p:sldId id="283" r:id="rId13"/>
    <p:sldId id="284" r:id="rId14"/>
    <p:sldId id="285" r:id="rId15"/>
    <p:sldId id="286" r:id="rId16"/>
    <p:sldId id="257" r:id="rId17"/>
    <p:sldId id="298" r:id="rId18"/>
    <p:sldId id="269" r:id="rId19"/>
    <p:sldId id="282" r:id="rId20"/>
    <p:sldId id="289" r:id="rId21"/>
    <p:sldId id="270" r:id="rId22"/>
    <p:sldId id="300" r:id="rId23"/>
    <p:sldId id="292" r:id="rId24"/>
    <p:sldId id="293" r:id="rId25"/>
    <p:sldId id="277" r:id="rId26"/>
    <p:sldId id="278" r:id="rId27"/>
    <p:sldId id="271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048" autoAdjust="0"/>
  </p:normalViewPr>
  <p:slideViewPr>
    <p:cSldViewPr>
      <p:cViewPr varScale="1">
        <p:scale>
          <a:sx n="55" d="100"/>
          <a:sy n="55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6CDD-C5AD-468B-AD96-DB11EFE5E1E9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DA0E4-3445-4614-A822-5E76BD8CBC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42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DA0E4-3445-4614-A822-5E76BD8CBC1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DA0E4-3445-4614-A822-5E76BD8CBC1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5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DA0E4-3445-4614-A822-5E76BD8CBC1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DA0E4-3445-4614-A822-5E76BD8CBC1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ifzona.com/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929066"/>
            <a:ext cx="8458200" cy="207528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</a:t>
            </a:r>
            <a:r>
              <a:rPr lang="ru-RU" sz="2000" dirty="0" smtClean="0"/>
              <a:t>Выполнила: учитель начальных классов </a:t>
            </a:r>
            <a:br>
              <a:rPr lang="ru-RU" sz="2000" dirty="0" smtClean="0"/>
            </a:br>
            <a:r>
              <a:rPr lang="ru-RU" dirty="0" smtClean="0"/>
              <a:t>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МОУ Фировская СОШ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Михайлова е.Ю.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</a:t>
            </a:r>
            <a:r>
              <a:rPr lang="ru-RU" smtClean="0">
                <a:solidFill>
                  <a:srgbClr val="FF0000"/>
                </a:solidFill>
              </a:rPr>
              <a:t>24 мая 2016 </a:t>
            </a:r>
            <a:r>
              <a:rPr lang="ru-RU" dirty="0" smtClean="0">
                <a:solidFill>
                  <a:srgbClr val="FF0000"/>
                </a:solidFill>
              </a:rPr>
              <a:t>г.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192882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Проблемы и радости  уроков ОРКСЭ в условиях реализации ФГОС. Модуль: ОПК.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/>
          <a:lstStyle/>
          <a:p>
            <a:pPr algn="ctr"/>
            <a:r>
              <a:rPr lang="ru-RU" dirty="0" smtClean="0"/>
              <a:t>Экскурсия в районную библиотеку</a:t>
            </a:r>
            <a:endParaRPr lang="ru-RU" dirty="0"/>
          </a:p>
        </p:txBody>
      </p:sp>
      <p:pic>
        <p:nvPicPr>
          <p:cNvPr id="2050" name="Picture 2" descr="H:\DCIM\100PHOTO\SAM_1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500174"/>
            <a:ext cx="7500990" cy="4875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Сказка-пьеса «Двенадцать месяцев»</a:t>
            </a:r>
            <a:endParaRPr lang="ru-RU" dirty="0"/>
          </a:p>
        </p:txBody>
      </p:sp>
      <p:pic>
        <p:nvPicPr>
          <p:cNvPr id="4" name="Picture 2" descr="H:\DCIM\100PHOTO\SAM_1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554162"/>
            <a:ext cx="7143800" cy="4946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Встреча с Николаевой М.а.</a:t>
            </a:r>
            <a:endParaRPr lang="ru-RU" dirty="0"/>
          </a:p>
        </p:txBody>
      </p:sp>
      <p:pic>
        <p:nvPicPr>
          <p:cNvPr id="7169" name="Picture 1" descr="H:\DCIM\100PHOTO\SAM_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95057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endParaRPr lang="ru-RU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6439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</a:t>
            </a:r>
            <a:r>
              <a:rPr lang="ru-RU" sz="4800" dirty="0" smtClean="0"/>
              <a:t>Метод проекта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643182"/>
            <a:ext cx="3357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Информационный проект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Выполнил: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Яблочкин Владимир ученик 4-а класса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МОУ Фировская средняя общеобразовательная  школа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18.03.2015год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Руководитель: Михайлова Елена Юрьевна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Вера\Desktop\архитектура Фирово\DSCN2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571744"/>
            <a:ext cx="4536504" cy="38576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1000108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История моей малой родины или сказание о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Фировской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земле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 К 70 - </a:t>
            </a:r>
            <a:r>
              <a:rPr lang="ru-RU" dirty="0" err="1" smtClean="0">
                <a:solidFill>
                  <a:srgbClr val="FF0000"/>
                </a:solidFill>
              </a:rPr>
              <a:t>летию</a:t>
            </a:r>
            <a:r>
              <a:rPr lang="ru-RU" dirty="0" smtClean="0">
                <a:solidFill>
                  <a:srgbClr val="FF0000"/>
                </a:solidFill>
              </a:rPr>
              <a:t> Великой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800" dirty="0" smtClean="0"/>
              <a:t> «Я помню! </a:t>
            </a:r>
          </a:p>
          <a:p>
            <a:pPr>
              <a:buFontTx/>
              <a:buNone/>
            </a:pPr>
            <a:r>
              <a:rPr lang="ru-RU" sz="4800" dirty="0" smtClean="0"/>
              <a:t>                   Я горжусь…»</a:t>
            </a:r>
          </a:p>
          <a:p>
            <a:pPr>
              <a:buFontTx/>
              <a:buNone/>
            </a:pPr>
            <a:r>
              <a:rPr lang="ru-RU" sz="4800" dirty="0" smtClean="0"/>
              <a:t>                              </a:t>
            </a:r>
            <a:r>
              <a:rPr lang="ru-RU" sz="4000" dirty="0" smtClean="0"/>
              <a:t>Выполнила:</a:t>
            </a:r>
            <a:r>
              <a:rPr lang="ru-RU" sz="4800" dirty="0" smtClean="0"/>
              <a:t>          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                                               Жималина Анастасия</a:t>
            </a:r>
          </a:p>
          <a:p>
            <a:pPr>
              <a:buFontTx/>
              <a:buNone/>
            </a:pPr>
            <a:r>
              <a:rPr lang="ru-RU" dirty="0" smtClean="0"/>
              <a:t>                                                  учащаяся 4 «а» класса</a:t>
            </a:r>
          </a:p>
          <a:p>
            <a:pPr>
              <a:buFontTx/>
              <a:buNone/>
            </a:pPr>
            <a:r>
              <a:rPr lang="ru-RU" dirty="0" smtClean="0"/>
              <a:t>                                                МОУ Фировская  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Ребёнок – зеркало семьи</a:t>
            </a:r>
            <a:endParaRPr lang="ru-RU" dirty="0"/>
          </a:p>
        </p:txBody>
      </p:sp>
      <p:pic>
        <p:nvPicPr>
          <p:cNvPr id="5122" name="Picture 2" descr="H:\DCIM\100PHOTO\SAM_1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484784"/>
            <a:ext cx="6429420" cy="415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/>
          <a:lstStyle/>
          <a:p>
            <a:r>
              <a:rPr lang="ru-RU" dirty="0" smtClean="0"/>
              <a:t>                    Работа в парах: тренажёр</a:t>
            </a:r>
            <a:endParaRPr lang="ru-RU" dirty="0"/>
          </a:p>
        </p:txBody>
      </p:sp>
      <p:pic>
        <p:nvPicPr>
          <p:cNvPr id="4" name="Picture 2" descr="C:\Documents and Settings\Admin\Рабочий стол\ОПК семинар\DSCN5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428736"/>
            <a:ext cx="750099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/>
          <a:lstStyle/>
          <a:p>
            <a:pPr algn="ctr"/>
            <a:r>
              <a:rPr lang="ru-RU" dirty="0" smtClean="0"/>
              <a:t> Работа в группе: контроль</a:t>
            </a:r>
            <a:endParaRPr lang="ru-RU" dirty="0"/>
          </a:p>
        </p:txBody>
      </p:sp>
      <p:pic>
        <p:nvPicPr>
          <p:cNvPr id="4" name="Picture 2" descr="C:\Documents and Settings\Admin\Рабочий стол\ОПК семинар\DSCN5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340768"/>
            <a:ext cx="7858180" cy="494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мини-сочинение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кроссворд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Сочини конец истории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 сообщение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вопросы по изучаемой теме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err="1" smtClean="0"/>
              <a:t>Нило-столобенская</a:t>
            </a:r>
            <a:r>
              <a:rPr lang="ru-RU" dirty="0" smtClean="0"/>
              <a:t> пустынь </a:t>
            </a:r>
            <a:endParaRPr lang="ru-RU" dirty="0"/>
          </a:p>
        </p:txBody>
      </p:sp>
      <p:pic>
        <p:nvPicPr>
          <p:cNvPr id="2050" name="Picture 2" descr="H:\DCIM\100PHOTO\SAM_1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54162"/>
            <a:ext cx="7643866" cy="4803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Введение  курса  ОРКСЭ</a:t>
            </a:r>
            <a:br>
              <a:rPr lang="ru-RU" dirty="0" smtClean="0"/>
            </a:br>
            <a:r>
              <a:rPr lang="ru-RU" dirty="0" smtClean="0"/>
              <a:t>                              Выбор модуля </a:t>
            </a:r>
            <a:br>
              <a:rPr lang="ru-RU" dirty="0" smtClean="0"/>
            </a:br>
            <a:r>
              <a:rPr lang="ru-RU" dirty="0" smtClean="0"/>
              <a:t>                            Первые радости</a:t>
            </a:r>
            <a:endParaRPr lang="ru-RU" dirty="0"/>
          </a:p>
        </p:txBody>
      </p:sp>
      <p:pic>
        <p:nvPicPr>
          <p:cNvPr id="4" name="Picture 7" descr="http://www.sosh6-gkan.edu.cap.ru/Home/4616/doc/ucheniki_w450_h46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71538" y="2500306"/>
            <a:ext cx="69545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Иерусалим гора голгофа</a:t>
            </a:r>
            <a:endParaRPr lang="ru-RU" dirty="0"/>
          </a:p>
        </p:txBody>
      </p:sp>
      <p:pic>
        <p:nvPicPr>
          <p:cNvPr id="1026" name="Picture 2" descr="C:\Documents and Settings\Admin\Мои документы\Поездка в Ерусалим\100_1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142984"/>
            <a:ext cx="5643602" cy="4400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Вход к гробнице </a:t>
            </a:r>
            <a:r>
              <a:rPr lang="ru-RU" dirty="0" err="1" smtClean="0"/>
              <a:t>иисуса</a:t>
            </a:r>
            <a:endParaRPr lang="ru-RU" dirty="0"/>
          </a:p>
        </p:txBody>
      </p:sp>
      <p:pic>
        <p:nvPicPr>
          <p:cNvPr id="2050" name="Picture 2" descr="C:\Documents and Settings\Admin\Мои документы\Поездка в Ерусалим\100_1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554162"/>
            <a:ext cx="7429552" cy="4875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Суздаль Владимирская область</a:t>
            </a:r>
            <a:endParaRPr lang="ru-RU" dirty="0"/>
          </a:p>
        </p:txBody>
      </p:sp>
      <p:pic>
        <p:nvPicPr>
          <p:cNvPr id="3074" name="Picture 2" descr="H:\DCIM\100PHOTO\SAM_0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1285860"/>
            <a:ext cx="542928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Муром владимирская область</a:t>
            </a:r>
            <a:endParaRPr lang="ru-RU" dirty="0"/>
          </a:p>
        </p:txBody>
      </p:sp>
      <p:pic>
        <p:nvPicPr>
          <p:cNvPr id="4098" name="Picture 2" descr="H:\DCIM\100PHOTO\SAM_1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357298"/>
            <a:ext cx="614366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357166"/>
            <a:ext cx="8643998" cy="1285875"/>
          </a:xfrm>
        </p:spPr>
        <p:txBody>
          <a:bodyPr>
            <a:normAutofit/>
          </a:bodyPr>
          <a:lstStyle/>
          <a:p>
            <a:r>
              <a:rPr lang="ru-RU" dirty="0" smtClean="0"/>
              <a:t>         Погорелов Станислав Тимофеевич</a:t>
            </a:r>
            <a:br>
              <a:rPr lang="ru-RU" dirty="0" smtClean="0"/>
            </a:br>
            <a:r>
              <a:rPr lang="ru-RU" sz="2400" dirty="0" smtClean="0"/>
              <a:t>профессор Уральского педагогического университета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628800"/>
            <a:ext cx="8258175" cy="480059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6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Нельзя  быть христианином по принуждению.</a:t>
            </a:r>
          </a:p>
          <a:p>
            <a:pPr algn="ctr">
              <a:buNone/>
            </a:pPr>
            <a:r>
              <a:rPr lang="ru-RU" sz="6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Люди свободны в выборе. Но свобода предполагает ответственность! И в России можно быть кем угодно, но нельзя быть враждебным православию. </a:t>
            </a:r>
          </a:p>
          <a:p>
            <a:pPr algn="ctr">
              <a:buNone/>
            </a:pPr>
            <a:endParaRPr lang="ru-RU" sz="6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6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Иначе гражданином России быть нельзя!»</a:t>
            </a:r>
          </a:p>
          <a:p>
            <a:pPr>
              <a:buNone/>
            </a:pPr>
            <a:endParaRPr lang="ru-RU" sz="5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d99d1743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288" y="260350"/>
            <a:ext cx="8569325" cy="6597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1014398" y="1700808"/>
            <a:ext cx="6100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6000" dirty="0" smtClean="0">
                <a:solidFill>
                  <a:srgbClr val="660033"/>
                </a:solidFill>
                <a:latin typeface="Monotype Corsiva" pitchFamily="66" charset="0"/>
              </a:rPr>
              <a:t>ТВОРЧЕСКИХ     ВАМ   УСПЕХОВ!  </a:t>
            </a:r>
            <a:endParaRPr lang="ru-RU" sz="6000" dirty="0">
              <a:solidFill>
                <a:srgbClr val="6600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Первые проблемы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57198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С чего начинать учителю, </a:t>
            </a:r>
          </a:p>
          <a:p>
            <a:pPr>
              <a:buNone/>
            </a:pPr>
            <a:r>
              <a:rPr lang="ru-RU" sz="3200" dirty="0" smtClean="0"/>
              <a:t>которому  доверена такая </a:t>
            </a:r>
          </a:p>
          <a:p>
            <a:pPr>
              <a:buNone/>
            </a:pPr>
            <a:r>
              <a:rPr lang="ru-RU" sz="3200" dirty="0" smtClean="0"/>
              <a:t>важная и ответственная </a:t>
            </a:r>
          </a:p>
          <a:p>
            <a:pPr>
              <a:buNone/>
            </a:pPr>
            <a:r>
              <a:rPr lang="ru-RU" sz="3200" dirty="0" smtClean="0"/>
              <a:t>миссия- знакомство </a:t>
            </a:r>
          </a:p>
          <a:p>
            <a:pPr>
              <a:buNone/>
            </a:pPr>
            <a:r>
              <a:rPr lang="ru-RU" sz="3200" dirty="0" smtClean="0"/>
              <a:t>с православной  культурой,</a:t>
            </a:r>
          </a:p>
          <a:p>
            <a:pPr>
              <a:buNone/>
            </a:pPr>
            <a:r>
              <a:rPr lang="ru-RU" sz="3200" dirty="0" smtClean="0"/>
              <a:t>её историей и духовными </a:t>
            </a:r>
          </a:p>
          <a:p>
            <a:pPr>
              <a:buNone/>
            </a:pPr>
            <a:r>
              <a:rPr lang="ru-RU" sz="3200" dirty="0" smtClean="0"/>
              <a:t>богатствами?</a:t>
            </a:r>
            <a:endParaRPr lang="ru-RU" sz="3200" dirty="0"/>
          </a:p>
        </p:txBody>
      </p:sp>
      <p:pic>
        <p:nvPicPr>
          <p:cNvPr id="8" name="Picture 5" descr="http://img-fotki.yandex.ru/get/4910/elvik2012.0/0_675d7_25ad83c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00108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85728"/>
            <a:ext cx="857256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«Любить, понимать, принимать, сострадать, помогать», -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вот ключевые ценности в моем подходе к обучению.</a:t>
            </a:r>
          </a:p>
          <a:p>
            <a:endParaRPr lang="ru-RU" sz="3200" baseline="0" dirty="0" smtClean="0">
              <a:latin typeface="Arial" pitchFamily="34" charset="0"/>
            </a:endParaRPr>
          </a:p>
          <a:p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baseline="0" dirty="0" smtClean="0">
              <a:latin typeface="Arial" pitchFamily="34" charset="0"/>
            </a:endParaRPr>
          </a:p>
          <a:p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baseline="0" dirty="0" smtClean="0">
              <a:latin typeface="Arial" pitchFamily="34" charset="0"/>
            </a:endParaRPr>
          </a:p>
          <a:p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baseline="0" dirty="0" smtClean="0">
              <a:latin typeface="Arial" pitchFamily="34" charset="0"/>
            </a:endParaRPr>
          </a:p>
          <a:p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baseline="0" dirty="0" smtClean="0">
              <a:latin typeface="Arial" pitchFamily="34" charset="0"/>
            </a:endParaRPr>
          </a:p>
          <a:p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baseline="0" dirty="0" smtClean="0">
              <a:latin typeface="Arial" pitchFamily="34" charset="0"/>
            </a:endParaRPr>
          </a:p>
          <a:p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baseline="0" dirty="0" smtClean="0">
              <a:latin typeface="Arial" pitchFamily="34" charset="0"/>
            </a:endParaRPr>
          </a:p>
          <a:p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baseline="0" dirty="0" smtClean="0">
              <a:latin typeface="Arial" pitchFamily="34" charset="0"/>
            </a:endParaRPr>
          </a:p>
          <a:p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baseline="0" dirty="0" smtClean="0">
              <a:latin typeface="Arial" pitchFamily="34" charset="0"/>
            </a:endParaRPr>
          </a:p>
          <a:p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500989" cy="4624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Методическая копилка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Разработки уроков</a:t>
            </a:r>
          </a:p>
          <a:p>
            <a:r>
              <a:rPr lang="ru-RU" sz="2400" dirty="0" smtClean="0"/>
              <a:t>Презентации учителя </a:t>
            </a:r>
          </a:p>
          <a:p>
            <a:r>
              <a:rPr lang="ru-RU" sz="2400" dirty="0" smtClean="0"/>
              <a:t>Презентации учащихся </a:t>
            </a:r>
          </a:p>
          <a:p>
            <a:r>
              <a:rPr lang="ru-RU" sz="2400" dirty="0" smtClean="0"/>
              <a:t>Опыт работы учителей ОПК</a:t>
            </a:r>
          </a:p>
          <a:p>
            <a:r>
              <a:rPr lang="ru-RU" sz="2400" dirty="0" smtClean="0"/>
              <a:t>Сценарии праздников</a:t>
            </a:r>
          </a:p>
          <a:p>
            <a:r>
              <a:rPr lang="ru-RU" sz="2400" dirty="0" smtClean="0"/>
              <a:t>Технологические карты для изготовления поделок  к     православным праздникам</a:t>
            </a:r>
          </a:p>
          <a:p>
            <a:r>
              <a:rPr lang="ru-RU" sz="2400" dirty="0" smtClean="0"/>
              <a:t>Дополнительная литература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Выполнила: Фёдорова </a:t>
            </a:r>
            <a:r>
              <a:rPr lang="ru-RU" sz="2400" b="1" dirty="0"/>
              <a:t>Е</a:t>
            </a:r>
            <a:r>
              <a:rPr lang="ru-RU" sz="2400" b="1" dirty="0" smtClean="0"/>
              <a:t>катерина </a:t>
            </a:r>
            <a:br>
              <a:rPr lang="ru-RU" sz="2400" b="1" dirty="0" smtClean="0"/>
            </a:br>
            <a:r>
              <a:rPr lang="ru-RU" sz="2400" b="1" dirty="0" smtClean="0"/>
              <a:t>обучающаяся 4 а класса МОУ Фировская СОШ</a:t>
            </a:r>
            <a:br>
              <a:rPr lang="ru-RU" sz="2400" b="1" dirty="0" smtClean="0"/>
            </a:br>
            <a:endParaRPr lang="ru-RU" sz="2400" dirty="0"/>
          </a:p>
        </p:txBody>
      </p:sp>
      <p:grpSp>
        <p:nvGrpSpPr>
          <p:cNvPr id="4" name="Group 8"/>
          <p:cNvGrpSpPr>
            <a:grpSpLocks noGrp="1"/>
          </p:cNvGrpSpPr>
          <p:nvPr/>
        </p:nvGrpSpPr>
        <p:grpSpPr bwMode="auto">
          <a:xfrm>
            <a:off x="304800" y="1554162"/>
            <a:ext cx="8553480" cy="4875233"/>
            <a:chOff x="975" y="754"/>
            <a:chExt cx="4095" cy="2520"/>
          </a:xfrm>
        </p:grpSpPr>
        <p:pic>
          <p:nvPicPr>
            <p:cNvPr id="5" name="Picture 6" descr="http://www.gifzona.com/i/pasxa/04.gif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5" y="754"/>
              <a:ext cx="4095" cy="2520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241" y="3158"/>
              <a:ext cx="544" cy="91"/>
            </a:xfrm>
            <a:prstGeom prst="rect">
              <a:avLst/>
            </a:prstGeom>
            <a:solidFill>
              <a:srgbClr val="FFF3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6571" y="1100138"/>
            <a:ext cx="4773082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713" y="0"/>
            <a:ext cx="4681567" cy="1187450"/>
          </a:xfrm>
          <a:prstGeom prst="rect">
            <a:avLst/>
          </a:prstGeom>
          <a:noFill/>
        </p:spPr>
      </p:pic>
      <p:pic>
        <p:nvPicPr>
          <p:cNvPr id="15" name="Прямоугольник 5"/>
          <p:cNvPicPr>
            <a:picLocks noChangeArrowheads="1"/>
          </p:cNvPicPr>
          <p:nvPr/>
        </p:nvPicPr>
        <p:blipFill>
          <a:blip r:embed="rId4">
            <a:biLevel thresh="75000"/>
          </a:blip>
          <a:srcRect/>
          <a:stretch>
            <a:fillRect/>
          </a:stretch>
        </p:blipFill>
        <p:spPr bwMode="auto">
          <a:xfrm>
            <a:off x="3131840" y="5730875"/>
            <a:ext cx="5357850" cy="104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2"/>
            <a:ext cx="80010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Нравоучительное учение, </a:t>
            </a:r>
            <a:r>
              <a:rPr lang="ru-RU" sz="2800" dirty="0" err="1" smtClean="0"/>
              <a:t>благовествование</a:t>
            </a:r>
            <a:r>
              <a:rPr lang="ru-RU" sz="2800" dirty="0" smtClean="0"/>
              <a:t> – наиболее удачный метод воздействия на ребёнка.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15364" y="2060848"/>
            <a:ext cx="5456148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Экскурсия в районный краеведческий музей    директор музея: </a:t>
            </a:r>
            <a:r>
              <a:rPr lang="ru-RU" dirty="0" err="1" smtClean="0"/>
              <a:t>Русанова</a:t>
            </a:r>
            <a:r>
              <a:rPr lang="ru-RU" dirty="0" smtClean="0"/>
              <a:t> Э.И.</a:t>
            </a:r>
            <a:endParaRPr lang="ru-RU" dirty="0"/>
          </a:p>
        </p:txBody>
      </p:sp>
      <p:pic>
        <p:nvPicPr>
          <p:cNvPr id="1026" name="Picture 2" descr="H:\DCIM\100PHOTO\SAM_1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2071678"/>
            <a:ext cx="6672234" cy="436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4F4F4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692</TotalTime>
  <Words>317</Words>
  <Application>Microsoft Office PowerPoint</Application>
  <PresentationFormat>Экран (4:3)</PresentationFormat>
  <Paragraphs>113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Апекс</vt:lpstr>
      <vt:lpstr>Метро</vt:lpstr>
      <vt:lpstr>Тема Office</vt:lpstr>
      <vt:lpstr>Углы</vt:lpstr>
      <vt:lpstr>                              Выполнила: учитель начальных классов                                          МОУ Фировская СОШ                                         Михайлова е.Ю.                             24 мая 2016 г.             </vt:lpstr>
      <vt:lpstr>                      Введение  курса  ОРКСЭ                               Выбор модуля                              Первые радости</vt:lpstr>
      <vt:lpstr>                    Первые проблемы</vt:lpstr>
      <vt:lpstr>Слайд 4</vt:lpstr>
      <vt:lpstr>           Методическая копилка</vt:lpstr>
      <vt:lpstr>Выполнила: Фёдорова Екатерина  обучающаяся 4 а класса МОУ Фировская СОШ </vt:lpstr>
      <vt:lpstr>Слайд 7</vt:lpstr>
      <vt:lpstr>Слайд 8</vt:lpstr>
      <vt:lpstr>Экскурсия в районный краеведческий музей    директор музея: Русанова Э.И.</vt:lpstr>
      <vt:lpstr>Экскурсия в районную библиотеку</vt:lpstr>
      <vt:lpstr>      Сказка-пьеса «Двенадцать месяцев»</vt:lpstr>
      <vt:lpstr>           Встреча с Николаевой М.а.</vt:lpstr>
      <vt:lpstr>Слайд 13</vt:lpstr>
      <vt:lpstr>Проект К 70 - летию Великой Победы</vt:lpstr>
      <vt:lpstr>            Ребёнок – зеркало семьи</vt:lpstr>
      <vt:lpstr>                    Работа в парах: тренажёр</vt:lpstr>
      <vt:lpstr> Работа в группе: контроль</vt:lpstr>
      <vt:lpstr>Творческое домашнее задание:</vt:lpstr>
      <vt:lpstr>         Нило-столобенская пустынь </vt:lpstr>
      <vt:lpstr>              Иерусалим гора голгофа</vt:lpstr>
      <vt:lpstr>             Вход к гробнице иисуса</vt:lpstr>
      <vt:lpstr>        Суздаль Владимирская область</vt:lpstr>
      <vt:lpstr>           Муром владимирская область</vt:lpstr>
      <vt:lpstr>         Погорелов Станислав Тимофеевич профессор Уральского педагогического университета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ИЦШ</dc:creator>
  <cp:lastModifiedBy>Елена</cp:lastModifiedBy>
  <cp:revision>83</cp:revision>
  <dcterms:modified xsi:type="dcterms:W3CDTF">2016-05-24T10:28:30Z</dcterms:modified>
</cp:coreProperties>
</file>