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3" r:id="rId3"/>
    <p:sldId id="272" r:id="rId4"/>
    <p:sldId id="275" r:id="rId5"/>
    <p:sldId id="257" r:id="rId6"/>
    <p:sldId id="258" r:id="rId7"/>
    <p:sldId id="260" r:id="rId8"/>
    <p:sldId id="265" r:id="rId9"/>
    <p:sldId id="261" r:id="rId10"/>
    <p:sldId id="266" r:id="rId11"/>
    <p:sldId id="262" r:id="rId12"/>
    <p:sldId id="263" r:id="rId13"/>
    <p:sldId id="264" r:id="rId14"/>
    <p:sldId id="267" r:id="rId15"/>
    <p:sldId id="269" r:id="rId16"/>
    <p:sldId id="274" r:id="rId17"/>
    <p:sldId id="270" r:id="rId18"/>
    <p:sldId id="276" r:id="rId19"/>
    <p:sldId id="277" r:id="rId20"/>
    <p:sldId id="278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406" autoAdjust="0"/>
  </p:normalViewPr>
  <p:slideViewPr>
    <p:cSldViewPr>
      <p:cViewPr varScale="1">
        <p:scale>
          <a:sx n="66" d="100"/>
          <a:sy n="66" d="100"/>
        </p:scale>
        <p:origin x="-10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773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1FCFE-3337-4854-944C-F6C122486B8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8AFFE4-F0BB-4785-951F-FF1B66106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microsoft.com/office/2007/relationships/media" Target="../media/media1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757610" cy="4525963"/>
          </a:xfrm>
        </p:spPr>
        <p:txBody>
          <a:bodyPr>
            <a:normAutofit/>
          </a:bodyPr>
          <a:lstStyle/>
          <a:p>
            <a:r>
              <a:rPr lang="ru-RU" sz="2000" smtClean="0">
                <a:latin typeface="Arial" pitchFamily="34" charset="0"/>
                <a:cs typeface="Arial" pitchFamily="34" charset="0"/>
              </a:rPr>
              <a:t>Информационный проект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Выполнил: Яблочкин Владимир – ученик 4-а класса МОУ Фировская средняя общеобразовательная  школа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18.03.2015год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Руководитель: Михайлова Елена Юрьевна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ера\Desktop\архитектура Фирово\DSCN20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4536504" cy="49292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История моей малой родины или сказание 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Фировской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земле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35719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Улицы Ленинская и Пионерская появились в 1938-39 годах, вследствие раскулачивания зажиточных крестьян района. Вокруг был только лес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Хуторские улицы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DCIM\100NIKON\DSCN23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328" y="1643050"/>
            <a:ext cx="463713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Война 1941-1945 г.г.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4294967295"/>
          </p:nvPr>
        </p:nvSpPr>
        <p:spPr>
          <a:xfrm>
            <a:off x="214282" y="1428736"/>
            <a:ext cx="3643338" cy="4525962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Военных действий на территории Фирово не было, но с 23  июля 1941  г. по февраль 1944г. станция  Фирово регулярно бомбилась, так как по железной дороге двигались эшелоны с солдатами, с ранеными, провизией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60" y="1643050"/>
            <a:ext cx="4830978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757610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  После бомбардировок фировчане собирали оставшихся  в живых раненых. Приносили или привозили их к себе  в избы и оказывали им посильную помощь до отправки в госпиталь на территории г.Твери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Избы - госпитали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4214842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На территории нынешней улицы Ветлечебница во время войны располагался зенитный полк, бойцы которого сбили немало фашистских самолетов.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Скот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угнали подальше от Фирово, но совхозы продолжали работать.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Стекольный завод «Великий Октябрь»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был эвакуирован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г. Ирбит. За работу люди получали 600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граммов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хлеба.</a:t>
            </a:r>
          </a:p>
          <a:p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Зенитный полк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11" y="1484784"/>
            <a:ext cx="4274395" cy="451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Фировскую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школу дважды попадали бомбы, поэтому классы перенесли в дома, ближе к лесу на Хуторские улицы, но обучение не прекращали.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Мужчины-учителя, выпускники и учащиеся старших классов ушли  на фронт.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В 1972 году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у Фировской школы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был воздвигнут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обелиск погибшим 6 учителям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marL="109728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60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ученикам.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C00000"/>
                </a:solidFill>
              </a:rPr>
              <a:t>Школа в годы войны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Вера\Desktop\архитектура Фирово\DSCN2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00174"/>
            <a:ext cx="421008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900486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Люди стали возвращаться  домой с войны: из 5тысяч, ушедших на войну убиты 4 тысячи 300 фировчан. Героев- орденоносцев 800 человек.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Из эвакуации вернулся стеклозавод «Великий Октябрь».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В 1956 году  прошли братские захоронения  в посёлке Фирово, деревне </a:t>
            </a:r>
            <a:r>
              <a:rPr lang="ru-RU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Горшково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селе Рождество.</a:t>
            </a:r>
            <a:endParaRPr lang="ru-RU" sz="1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Вечная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ПАМЯТЬ защитникам Отечества!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</a:rPr>
              <a:t>ПОБЕДА!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Вера\Desktop\архитектура Фирово\DSCN2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432435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3500462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 2002году у Фировского района появились флаг и герб.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</a:t>
            </a:r>
            <a:r>
              <a:rPr lang="ru-RU" sz="3600" dirty="0" smtClean="0">
                <a:solidFill>
                  <a:srgbClr val="FF0000"/>
                </a:solidFill>
              </a:rPr>
              <a:t>Символика нашего района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1571612"/>
            <a:ext cx="4857784" cy="4572032"/>
          </a:xfrm>
        </p:spPr>
      </p:pic>
      <p:pic>
        <p:nvPicPr>
          <p:cNvPr id="6" name="Край Фировский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7624" y="5589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Фирово в наши дни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Вера\Desktop\архитектура Фирово\DSC00707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571768" cy="2348880"/>
          </a:xfrm>
          <a:prstGeom prst="rect">
            <a:avLst/>
          </a:prstGeom>
          <a:noFill/>
        </p:spPr>
      </p:pic>
      <p:pic>
        <p:nvPicPr>
          <p:cNvPr id="4099" name="Picture 3" descr="C:\Users\Вера\Desktop\архитектура Фирово\DSC00706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5" y="1052736"/>
            <a:ext cx="3786214" cy="2448272"/>
          </a:xfrm>
          <a:prstGeom prst="rect">
            <a:avLst/>
          </a:prstGeom>
          <a:noFill/>
        </p:spPr>
      </p:pic>
      <p:pic>
        <p:nvPicPr>
          <p:cNvPr id="4100" name="Picture 4" descr="C:\Users\Вера\Desktop\архитектура Фирово\DSC00711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3429024" cy="2928958"/>
          </a:xfrm>
          <a:prstGeom prst="rect">
            <a:avLst/>
          </a:prstGeom>
          <a:noFill/>
        </p:spPr>
      </p:pic>
      <p:pic>
        <p:nvPicPr>
          <p:cNvPr id="4101" name="Picture 5" descr="C:\Users\Вера\Desktop\архитектура Фирово\DSC00704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71942"/>
            <a:ext cx="4286280" cy="2571768"/>
          </a:xfrm>
          <a:prstGeom prst="rect">
            <a:avLst/>
          </a:prstGeom>
          <a:noFill/>
        </p:spPr>
      </p:pic>
      <p:pic>
        <p:nvPicPr>
          <p:cNvPr id="4102" name="Picture 6" descr="C:\Users\Вера\Desktop\архитектура Фирово\DSCN2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428736"/>
            <a:ext cx="3514713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Современное Фирово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Вера\Desktop\архитектура Фирово\DSC00680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142984"/>
            <a:ext cx="4143404" cy="2520280"/>
          </a:xfrm>
          <a:prstGeom prst="rect">
            <a:avLst/>
          </a:prstGeom>
          <a:noFill/>
        </p:spPr>
      </p:pic>
      <p:pic>
        <p:nvPicPr>
          <p:cNvPr id="2051" name="Picture 3" descr="C:\Users\Вера\Desktop\архитектура Фирово\DSC00695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384376" cy="2538282"/>
          </a:xfrm>
          <a:prstGeom prst="rect">
            <a:avLst/>
          </a:prstGeom>
          <a:noFill/>
        </p:spPr>
      </p:pic>
      <p:pic>
        <p:nvPicPr>
          <p:cNvPr id="2052" name="Picture 4" descr="C:\Users\Вера\Desktop\архитектура Фирово\DSC00678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86191"/>
            <a:ext cx="3598689" cy="2643206"/>
          </a:xfrm>
          <a:prstGeom prst="rect">
            <a:avLst/>
          </a:prstGeom>
          <a:noFill/>
        </p:spPr>
      </p:pic>
      <p:pic>
        <p:nvPicPr>
          <p:cNvPr id="2053" name="Picture 5" descr="C:\Users\Вера\Desktop\архитектура Фирово\DSC00699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4362278" cy="26148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Природа в </a:t>
            </a:r>
            <a:r>
              <a:rPr lang="ru-RU" dirty="0" err="1" smtClean="0">
                <a:solidFill>
                  <a:srgbClr val="FF0000"/>
                </a:solidFill>
              </a:rPr>
              <a:t>пгт</a:t>
            </a:r>
            <a:r>
              <a:rPr lang="ru-RU" dirty="0" smtClean="0">
                <a:solidFill>
                  <a:srgbClr val="FF0000"/>
                </a:solidFill>
              </a:rPr>
              <a:t>. Фирово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Вера\Desktop\архитектура Фирово\DSCN1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749678" cy="2664296"/>
          </a:xfrm>
          <a:prstGeom prst="rect">
            <a:avLst/>
          </a:prstGeom>
          <a:noFill/>
        </p:spPr>
      </p:pic>
      <p:pic>
        <p:nvPicPr>
          <p:cNvPr id="3075" name="Picture 3" descr="C:\Users\Вера\Desktop\архитектура Фирово\DSCN1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790204" cy="2592288"/>
          </a:xfrm>
          <a:prstGeom prst="rect">
            <a:avLst/>
          </a:prstGeom>
          <a:noFill/>
        </p:spPr>
      </p:pic>
      <p:pic>
        <p:nvPicPr>
          <p:cNvPr id="3076" name="Picture 4" descr="C:\Users\Вера\Desktop\архитектура Фирово\DSCN2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8"/>
            <a:ext cx="4357718" cy="2820787"/>
          </a:xfrm>
          <a:prstGeom prst="rect">
            <a:avLst/>
          </a:prstGeom>
          <a:noFill/>
        </p:spPr>
      </p:pic>
      <p:pic>
        <p:nvPicPr>
          <p:cNvPr id="3077" name="Picture 5" descr="C:\Users\Вера\Desktop\архитектура Фирово\DSCN2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57628"/>
            <a:ext cx="4143405" cy="278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Постановка целей и задач</a:t>
            </a:r>
          </a:p>
          <a:p>
            <a:r>
              <a:rPr lang="ru-RU" dirty="0" smtClean="0"/>
              <a:t>Актуальность</a:t>
            </a:r>
          </a:p>
          <a:p>
            <a:r>
              <a:rPr lang="ru-RU" dirty="0" smtClean="0"/>
              <a:t>Сбор информации</a:t>
            </a:r>
          </a:p>
          <a:p>
            <a:r>
              <a:rPr lang="ru-RU" dirty="0" smtClean="0"/>
              <a:t>Оформление презентации</a:t>
            </a:r>
          </a:p>
          <a:p>
            <a:r>
              <a:rPr lang="ru-RU" dirty="0" smtClean="0"/>
              <a:t>Итог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357686" y="1481328"/>
            <a:ext cx="457203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   </a:t>
            </a:r>
            <a:r>
              <a:rPr lang="ru-RU" u="sng" dirty="0" smtClean="0"/>
              <a:t>Содержание презентации: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Россия сильна провинцией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Соединение двух деревень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Довоенное время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Первые улицы поселка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Фировский</a:t>
            </a:r>
            <a:r>
              <a:rPr lang="ru-RU" dirty="0" smtClean="0"/>
              <a:t> район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Хуторские улицы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Война 1941-1945:</a:t>
            </a:r>
          </a:p>
          <a:p>
            <a:pPr>
              <a:buNone/>
            </a:pPr>
            <a:r>
              <a:rPr lang="ru-RU" dirty="0" smtClean="0"/>
              <a:t> а) избы госпитали,</a:t>
            </a:r>
          </a:p>
          <a:p>
            <a:pPr>
              <a:buNone/>
            </a:pPr>
            <a:r>
              <a:rPr lang="ru-RU" dirty="0" smtClean="0"/>
              <a:t> б) зенитный полк,</a:t>
            </a:r>
          </a:p>
          <a:p>
            <a:pPr>
              <a:buNone/>
            </a:pPr>
            <a:r>
              <a:rPr lang="ru-RU" dirty="0" smtClean="0"/>
              <a:t> в) школа в годы войны.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Победа!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Символика Фировского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Фирово в наши дни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        </a:t>
            </a:r>
            <a:r>
              <a:rPr lang="ru-RU" sz="3600" dirty="0" smtClean="0">
                <a:solidFill>
                  <a:srgbClr val="FF0000"/>
                </a:solidFill>
              </a:rPr>
              <a:t>Содержание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На России – матушке                                              есть богатыри,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И Россия – матушка                                     их благодарит.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Эх, Россия, - ты моя страна,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Из стихов и песен рождена.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Я люблю тебя, Россия!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Знаю я, ты – Родина моя!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2"/>
                </a:solidFill>
              </a:rPr>
              <a:t>Россия, Фирово – мой дом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Picture 3" descr="C:\Users\ПОЛЬЗОВАТЕЛЬ\Desktop\DSCN09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4391919" cy="4857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Спасибо за </a:t>
            </a:r>
            <a:r>
              <a:rPr lang="ru-RU" dirty="0" smtClean="0">
                <a:solidFill>
                  <a:srgbClr val="C00000"/>
                </a:solidFill>
              </a:rPr>
              <a:t>внимание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5" y="1844823"/>
            <a:ext cx="31432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Мы выражаем благодарность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директору </a:t>
            </a:r>
            <a:r>
              <a:rPr lang="ru-RU" dirty="0">
                <a:solidFill>
                  <a:schemeClr val="bg1"/>
                </a:solidFill>
              </a:rPr>
              <a:t>районного краеведческого </a:t>
            </a:r>
            <a:r>
              <a:rPr lang="ru-RU" dirty="0" smtClean="0">
                <a:solidFill>
                  <a:schemeClr val="bg1"/>
                </a:solidFill>
              </a:rPr>
              <a:t>музея </a:t>
            </a:r>
            <a:r>
              <a:rPr lang="ru-RU" dirty="0" err="1" smtClean="0">
                <a:solidFill>
                  <a:schemeClr val="bg1"/>
                </a:solidFill>
              </a:rPr>
              <a:t>пгт</a:t>
            </a:r>
            <a:r>
              <a:rPr lang="ru-RU" dirty="0" smtClean="0">
                <a:solidFill>
                  <a:schemeClr val="bg1"/>
                </a:solidFill>
              </a:rPr>
              <a:t>. Фирово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Русановой</a:t>
            </a:r>
            <a:r>
              <a:rPr lang="ru-RU" dirty="0">
                <a:solidFill>
                  <a:schemeClr val="bg1"/>
                </a:solidFill>
              </a:rPr>
              <a:t> Эльвире Иосифовне</a:t>
            </a:r>
          </a:p>
          <a:p>
            <a:pPr marL="109728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  за информационную поддержку данного проекта. </a:t>
            </a:r>
            <a:endParaRPr lang="ru-RU" dirty="0" smtClean="0">
              <a:solidFill>
                <a:schemeClr val="bg1"/>
              </a:solidFill>
            </a:endParaRP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Фотографии  и стихи из личного архива автора проекта Яблочкина Владимира.</a:t>
            </a:r>
          </a:p>
        </p:txBody>
      </p:sp>
      <p:pic>
        <p:nvPicPr>
          <p:cNvPr id="1026" name="Picture 2" descr="G:\Володина\DSCN1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643050"/>
            <a:ext cx="507209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15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Систематизация знаний о малой Родине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Собрать подробную информацию об истории </a:t>
            </a:r>
            <a:r>
              <a:rPr lang="ru-RU" dirty="0" err="1" smtClean="0"/>
              <a:t>Фировской</a:t>
            </a:r>
            <a:r>
              <a:rPr lang="ru-RU" dirty="0" smtClean="0"/>
              <a:t> земли.</a:t>
            </a:r>
          </a:p>
          <a:p>
            <a:r>
              <a:rPr lang="ru-RU" dirty="0" smtClean="0"/>
              <a:t>Сделать фотоматериалы достопримечательностей п. Фирово</a:t>
            </a:r>
          </a:p>
          <a:p>
            <a:r>
              <a:rPr lang="ru-RU" dirty="0" smtClean="0"/>
              <a:t>Изложить полученные знания в презентации.</a:t>
            </a:r>
          </a:p>
          <a:p>
            <a:r>
              <a:rPr lang="ru-RU" dirty="0" smtClean="0"/>
              <a:t>Поделиться знаниями с одноклассниками. </a:t>
            </a:r>
          </a:p>
          <a:p>
            <a:r>
              <a:rPr lang="ru-RU" dirty="0" smtClean="0"/>
              <a:t>Выложить презентацию на сайт Фировского района для ознакомления широкого круга заинтересованных людей.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           Цели и задачи проекта 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2"/>
                </a:solidFill>
              </a:rPr>
              <a:t>Актуализация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51920" y="2924944"/>
            <a:ext cx="5077798" cy="37187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Наверняка Вы уже видели фантастические фильмы о путешествиях в прошлое и будущее.  Такое путешествие в прошлое можно организовать самостоятельно. Приглашаю Вас в необычное путешествие по земле поселка </a:t>
            </a:r>
            <a:r>
              <a:rPr lang="ru-RU" dirty="0" err="1" smtClean="0"/>
              <a:t>ФировоТверской</a:t>
            </a:r>
            <a:r>
              <a:rPr lang="ru-RU" dirty="0" smtClean="0"/>
              <a:t> области. </a:t>
            </a:r>
          </a:p>
          <a:p>
            <a:r>
              <a:rPr lang="ru-RU" dirty="0" smtClean="0"/>
              <a:t>     Я считаю, что каждый человек должен знать историю  своей малой родины, чтобы понимать ценность окружающего мира и не осквернять, не разорять землю, залитую кровью предков, по которой ходит сам. </a:t>
            </a:r>
          </a:p>
          <a:p>
            <a:endParaRPr lang="ru-RU" dirty="0"/>
          </a:p>
        </p:txBody>
      </p:sp>
      <p:pic>
        <p:nvPicPr>
          <p:cNvPr id="4098" name="Picture 2" descr="C:\Users\Вера\Desktop\архитектура Фирово\DSCN1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549026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    Поселок Фирово  возник в 1902 году, как  </a:t>
            </a:r>
            <a:r>
              <a:rPr lang="ru-RU" sz="1900" u="sng" dirty="0" smtClean="0">
                <a:latin typeface="Arial" pitchFamily="34" charset="0"/>
                <a:cs typeface="Arial" pitchFamily="34" charset="0"/>
              </a:rPr>
              <a:t>полустанок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 при железнодорожной  станции   Николаевской железной дороги. Название станции дала деревенька Фирово, которая впоследствии стала одной из первых улиц поселка( улица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Фировка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Россия сильна провинцией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Вера\Desktop\архитектура Фирово\DSCN20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1461"/>
            <a:ext cx="3952115" cy="3522249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85" y="1500174"/>
            <a:ext cx="2974050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3829048" cy="400705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 По другую сторону железной дороги находилась деревня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Жёлобово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ныне улица Гагарина поселка Фирово.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Обе эти деревни в то время входили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Вышне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Волоцкий уезд Тверской губернии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Соединение двух деревень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Вера\Desktop\архитектура Фирово\DSCN2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127" y="2071678"/>
            <a:ext cx="4551693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1910 год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В деревне Фирово были сельские дома с торговыми лавками, 10 «чайных», в которых люди из других деревень, приезжающие на лошадях с телегами, могли погреться и отдохнуть за чашкой чая. Чай готовили в 10-литровых самоварах.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Недалеко от Фирово в деревне Домкино пекли баранки и еще теплыми привозили  в эти «чайные».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Поезд ходил 2 раза в неделю.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Довоенное время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285710" cy="50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Постепенно Фирово стало расти: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улица Садовая была названа по предложению крестьян, которые стали  сажать плодовые сады;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лица Заводское шоссе образовалась в 1913 году при строительстве дороги до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Цнинского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завода;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еревянная церковь была построена по проекту крестьянина Нефёдова на территории нынешней районной больницы и  в 1914 году освещена, а в 1937году сгорела.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8851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Первые улицы поселка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Вера\Desktop\архитектура Фирово\DSCN21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4139952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Фировский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район обрёл самостоятельность в 1935 году с центром в поселке Фирово.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С 01.01.1935 года он вошел в Тверскую область в  числе 65 районов.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В этом же году  началось большое строительство в поселке Фирово: новая школа, детский сад , ясли, больница, дом культуры, танцевальная площадь, стадион с тиром и парашютной вышкой, детские кухни, библиотеки, появились  улицы: Новая, Школьная, Советская.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Фировский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1500174"/>
            <a:ext cx="3810000" cy="431087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651</TotalTime>
  <Words>895</Words>
  <Application>Microsoft Office PowerPoint</Application>
  <PresentationFormat>Экран (4:3)</PresentationFormat>
  <Paragraphs>98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История моей малой родины или сказание о Фировской земле</vt:lpstr>
      <vt:lpstr>               Содержание</vt:lpstr>
      <vt:lpstr>           Цели и задачи проекта </vt:lpstr>
      <vt:lpstr> Актуализация</vt:lpstr>
      <vt:lpstr>Россия сильна провинцией</vt:lpstr>
      <vt:lpstr>   Соединение двух деревень</vt:lpstr>
      <vt:lpstr> Довоенное время</vt:lpstr>
      <vt:lpstr> Первые улицы поселка</vt:lpstr>
      <vt:lpstr>           Фировский район</vt:lpstr>
      <vt:lpstr>            Хуторские улицы</vt:lpstr>
      <vt:lpstr>Война 1941-1945 г.г.</vt:lpstr>
      <vt:lpstr>Избы - госпитали</vt:lpstr>
      <vt:lpstr>Зенитный полк</vt:lpstr>
      <vt:lpstr>      Школа в годы войны</vt:lpstr>
      <vt:lpstr>                 ПОБЕДА!</vt:lpstr>
      <vt:lpstr>       Символика нашего района</vt:lpstr>
      <vt:lpstr>Фирово в наши дни</vt:lpstr>
      <vt:lpstr>     Современное Фирово</vt:lpstr>
      <vt:lpstr>       Природа в пгт. Фирово</vt:lpstr>
      <vt:lpstr>    Россия, Фирово – мой дом</vt:lpstr>
      <vt:lpstr>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малой родины</dc:title>
  <dc:creator>Вера</dc:creator>
  <cp:lastModifiedBy>Елена</cp:lastModifiedBy>
  <cp:revision>73</cp:revision>
  <dcterms:created xsi:type="dcterms:W3CDTF">2015-02-05T12:44:05Z</dcterms:created>
  <dcterms:modified xsi:type="dcterms:W3CDTF">2015-12-08T10:32:10Z</dcterms:modified>
</cp:coreProperties>
</file>