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ID" ContentType="audi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78" r:id="rId5"/>
    <p:sldId id="285" r:id="rId6"/>
    <p:sldId id="286" r:id="rId7"/>
    <p:sldId id="289" r:id="rId8"/>
    <p:sldId id="262" r:id="rId9"/>
    <p:sldId id="263" r:id="rId10"/>
    <p:sldId id="264" r:id="rId11"/>
    <p:sldId id="268" r:id="rId12"/>
    <p:sldId id="280" r:id="rId13"/>
    <p:sldId id="267" r:id="rId14"/>
    <p:sldId id="284" r:id="rId15"/>
    <p:sldId id="274" r:id="rId16"/>
    <p:sldId id="287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27" autoAdjust="0"/>
    <p:restoredTop sz="94660"/>
  </p:normalViewPr>
  <p:slideViewPr>
    <p:cSldViewPr>
      <p:cViewPr varScale="1">
        <p:scale>
          <a:sx n="111" d="100"/>
          <a:sy n="111" d="100"/>
        </p:scale>
        <p:origin x="-171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5C07B-414E-4614-B542-6026DBBA3C2C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9C4CD69-D0A1-495D-8A2E-CBB9A3EF00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5C07B-414E-4614-B542-6026DBBA3C2C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4CD69-D0A1-495D-8A2E-CBB9A3EF00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49C4CD69-D0A1-495D-8A2E-CBB9A3EF00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5C07B-414E-4614-B542-6026DBBA3C2C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5C07B-414E-4614-B542-6026DBBA3C2C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49C4CD69-D0A1-495D-8A2E-CBB9A3EF00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5C07B-414E-4614-B542-6026DBBA3C2C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9C4CD69-D0A1-495D-8A2E-CBB9A3EF00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F135C07B-414E-4614-B542-6026DBBA3C2C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4CD69-D0A1-495D-8A2E-CBB9A3EF00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5C07B-414E-4614-B542-6026DBBA3C2C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49C4CD69-D0A1-495D-8A2E-CBB9A3EF00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5C07B-414E-4614-B542-6026DBBA3C2C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49C4CD69-D0A1-495D-8A2E-CBB9A3EF00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5C07B-414E-4614-B542-6026DBBA3C2C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9C4CD69-D0A1-495D-8A2E-CBB9A3EF00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9C4CD69-D0A1-495D-8A2E-CBB9A3EF00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5C07B-414E-4614-B542-6026DBBA3C2C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49C4CD69-D0A1-495D-8A2E-CBB9A3EF00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F135C07B-414E-4614-B542-6026DBBA3C2C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F135C07B-414E-4614-B542-6026DBBA3C2C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9C4CD69-D0A1-495D-8A2E-CBB9A3EF00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openxmlformats.org/officeDocument/2006/relationships/audio" Target="../media/media2.MID"/><Relationship Id="rId1" Type="http://schemas.microsoft.com/office/2007/relationships/media" Target="../media/media2.MID"/><Relationship Id="rId6" Type="http://schemas.openxmlformats.org/officeDocument/2006/relationships/image" Target="../media/image14.png"/><Relationship Id="rId5" Type="http://schemas.openxmlformats.org/officeDocument/2006/relationships/image" Target="../media/image22.jpeg"/><Relationship Id="rId4" Type="http://schemas.openxmlformats.org/officeDocument/2006/relationships/image" Target="../media/image3.jpeg"/><Relationship Id="rId9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1340768"/>
            <a:ext cx="8715436" cy="4874314"/>
          </a:xfrm>
        </p:spPr>
        <p:txBody>
          <a:bodyPr>
            <a:normAutofit/>
          </a:bodyPr>
          <a:lstStyle/>
          <a:p>
            <a:r>
              <a:rPr lang="ru-RU" sz="1800" i="1" dirty="0" smtClean="0"/>
              <a:t>Исследовательский проект</a:t>
            </a:r>
            <a:endParaRPr lang="ru-RU" sz="1800" dirty="0" smtClean="0"/>
          </a:p>
          <a:p>
            <a:r>
              <a:rPr lang="ru-RU" sz="1800" i="1" dirty="0" smtClean="0"/>
              <a:t>«Тема малой родины в лирике поэтов </a:t>
            </a:r>
            <a:r>
              <a:rPr lang="ru-RU" sz="1800" i="1" dirty="0" err="1" smtClean="0"/>
              <a:t>Фировского</a:t>
            </a:r>
            <a:r>
              <a:rPr lang="ru-RU" sz="1800" i="1" dirty="0" smtClean="0"/>
              <a:t> района»</a:t>
            </a:r>
            <a:endParaRPr lang="ru-RU" sz="1800" dirty="0" smtClean="0"/>
          </a:p>
          <a:p>
            <a:r>
              <a:rPr lang="ru-RU" sz="1400" dirty="0" smtClean="0"/>
              <a:t>                                                              </a:t>
            </a:r>
          </a:p>
          <a:p>
            <a:r>
              <a:rPr lang="ru-RU" sz="1400" dirty="0"/>
              <a:t> </a:t>
            </a:r>
            <a:r>
              <a:rPr lang="ru-RU" sz="1400" dirty="0" smtClean="0"/>
              <a:t>                                                               Выполнили </a:t>
            </a:r>
          </a:p>
          <a:p>
            <a:r>
              <a:rPr lang="ru-RU" sz="1400" dirty="0" smtClean="0"/>
              <a:t>                                                                  обучающиеся :</a:t>
            </a:r>
          </a:p>
          <a:p>
            <a:r>
              <a:rPr lang="ru-RU" sz="1400" dirty="0" smtClean="0"/>
              <a:t>                                                                   Зайцева Ольга</a:t>
            </a:r>
          </a:p>
          <a:p>
            <a:r>
              <a:rPr lang="ru-RU" sz="1400" dirty="0" smtClean="0"/>
              <a:t>                                                                  </a:t>
            </a:r>
            <a:r>
              <a:rPr lang="ru-RU" sz="1400" dirty="0" err="1" smtClean="0"/>
              <a:t>Кицман</a:t>
            </a:r>
            <a:r>
              <a:rPr lang="ru-RU" sz="1400" dirty="0" smtClean="0"/>
              <a:t> Вероника                                     </a:t>
            </a:r>
          </a:p>
          <a:p>
            <a:r>
              <a:rPr lang="ru-RU" sz="1400" dirty="0" smtClean="0"/>
              <a:t>                                                                   Скобелева Кристина</a:t>
            </a:r>
          </a:p>
          <a:p>
            <a:r>
              <a:rPr lang="ru-RU" sz="1400" dirty="0" smtClean="0"/>
              <a:t>                                                                  Филиппова Вилена</a:t>
            </a:r>
          </a:p>
          <a:p>
            <a:endParaRPr lang="ru-RU" dirty="0" smtClean="0"/>
          </a:p>
          <a:p>
            <a:r>
              <a:rPr lang="ru-RU" sz="1400" dirty="0" smtClean="0"/>
              <a:t>                                                                Руководитель </a:t>
            </a:r>
          </a:p>
          <a:p>
            <a:r>
              <a:rPr lang="ru-RU" sz="1400" dirty="0" smtClean="0"/>
              <a:t>                                                                учитель русского языка </a:t>
            </a:r>
          </a:p>
          <a:p>
            <a:r>
              <a:rPr lang="ru-RU" sz="1400" dirty="0" smtClean="0"/>
              <a:t>                                                             и литературы</a:t>
            </a:r>
          </a:p>
          <a:p>
            <a:r>
              <a:rPr lang="ru-RU" sz="1400" dirty="0" smtClean="0"/>
              <a:t>                                                              Иванова Вера Витальевна</a:t>
            </a:r>
          </a:p>
          <a:p>
            <a:r>
              <a:rPr lang="ru-RU" sz="1400" dirty="0"/>
              <a:t> </a:t>
            </a:r>
            <a:r>
              <a:rPr lang="ru-RU" sz="1400" dirty="0" smtClean="0"/>
              <a:t>                 </a:t>
            </a:r>
          </a:p>
          <a:p>
            <a:r>
              <a:rPr lang="ru-RU" sz="1400" dirty="0"/>
              <a:t> </a:t>
            </a:r>
            <a:r>
              <a:rPr lang="ru-RU" sz="1400" dirty="0" smtClean="0"/>
              <a:t>                                                          </a:t>
            </a:r>
            <a:r>
              <a:rPr lang="ru-RU" dirty="0" smtClean="0"/>
              <a:t>2015 год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381000"/>
            <a:ext cx="8501122" cy="88776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accent3"/>
                </a:solidFill>
              </a:rPr>
              <a:t>МБОУ Рождественская СОШ</a:t>
            </a:r>
            <a:endParaRPr lang="ru-RU" sz="4000" b="1" dirty="0">
              <a:solidFill>
                <a:schemeClr val="accent3"/>
              </a:solidFill>
            </a:endParaRPr>
          </a:p>
        </p:txBody>
      </p:sp>
      <p:pic>
        <p:nvPicPr>
          <p:cNvPr id="4" name="Рисунок 3" descr="C:\Users\Ученик-5\Desktop\Настя Федотьева\на конкурс\IMG_003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924944"/>
            <a:ext cx="4034158" cy="333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Тамара Ивановна Костенко</a:t>
            </a:r>
            <a:endParaRPr lang="ru-RU" sz="4000" b="1" dirty="0"/>
          </a:p>
        </p:txBody>
      </p:sp>
      <p:pic>
        <p:nvPicPr>
          <p:cNvPr id="1026" name="Picture 2" descr="F:\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500174"/>
            <a:ext cx="4714908" cy="4786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42946"/>
          </a:xfrm>
        </p:spPr>
        <p:txBody>
          <a:bodyPr>
            <a:noAutofit/>
          </a:bodyPr>
          <a:lstStyle/>
          <a:p>
            <a:r>
              <a:rPr lang="ru-RU" sz="3600" b="1" dirty="0" err="1" smtClean="0"/>
              <a:t>Лымарь</a:t>
            </a:r>
            <a:r>
              <a:rPr lang="ru-RU" sz="3600" b="1" dirty="0" smtClean="0"/>
              <a:t> Людмила Кирилловна</a:t>
            </a:r>
            <a:endParaRPr lang="ru-RU" sz="3600" b="1" dirty="0"/>
          </a:p>
        </p:txBody>
      </p:sp>
      <p:pic>
        <p:nvPicPr>
          <p:cNvPr id="4" name="Содержимое 3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1285860"/>
            <a:ext cx="4572032" cy="521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16632"/>
            <a:ext cx="8534400" cy="1440160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Лавров Владимир Владимирович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Михаил\Desktop\Лавро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8800"/>
            <a:ext cx="3888432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9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4624"/>
            <a:ext cx="8534400" cy="1512168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Иванова Марина Олеговна (</a:t>
            </a:r>
            <a:r>
              <a:rPr lang="ru-RU" sz="4000" b="1" dirty="0" err="1" smtClean="0"/>
              <a:t>Росинева</a:t>
            </a:r>
            <a:r>
              <a:rPr lang="ru-RU" sz="4000" b="1" dirty="0" smtClean="0"/>
              <a:t>)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Михаил\Desktop\марин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0808"/>
            <a:ext cx="475252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14384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Волкова Татьяна Сергеевна</a:t>
            </a:r>
            <a:endParaRPr lang="ru-RU" sz="4000" b="1" dirty="0"/>
          </a:p>
        </p:txBody>
      </p:sp>
      <p:pic>
        <p:nvPicPr>
          <p:cNvPr id="5" name="Содержимое 4" descr="портрет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t="14772" r="14307" b="25652"/>
          <a:stretch>
            <a:fillRect/>
          </a:stretch>
        </p:blipFill>
        <p:spPr bwMode="auto">
          <a:xfrm>
            <a:off x="1857356" y="1500174"/>
            <a:ext cx="5286412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165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10" descr="C:\Users\Ученик-5\Desktop\Настя Федотьева\на конкурс\IMG_00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портрет"/>
          <p:cNvPicPr/>
          <p:nvPr/>
        </p:nvPicPr>
        <p:blipFill>
          <a:blip r:embed="rId5" cstate="print"/>
          <a:srcRect t="14772" r="14307" b="25652"/>
          <a:stretch>
            <a:fillRect/>
          </a:stretch>
        </p:blipFill>
        <p:spPr bwMode="auto">
          <a:xfrm>
            <a:off x="6736629" y="0"/>
            <a:ext cx="2359496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Фонограмма Мое Рождество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20272" y="5672784"/>
            <a:ext cx="609600" cy="60960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quarter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29818"/>
            <a:ext cx="4594725" cy="2584533"/>
          </a:xfrm>
        </p:spPr>
      </p:pic>
      <p:pic>
        <p:nvPicPr>
          <p:cNvPr id="13" name="Picture 4" descr="я и лиза 1 сент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12" y="4093392"/>
            <a:ext cx="4510676" cy="276460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Рисунок 9" descr="SG100948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48354" y="2564904"/>
            <a:ext cx="3732559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             </a:t>
            </a:r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sz="6600" i="1" dirty="0" smtClean="0">
                <a:solidFill>
                  <a:srgbClr val="FF0000"/>
                </a:solidFill>
              </a:rPr>
              <a:t>Спасибо </a:t>
            </a:r>
          </a:p>
          <a:p>
            <a:pPr marL="0" indent="0" algn="ctr">
              <a:buNone/>
            </a:pPr>
            <a:r>
              <a:rPr lang="ru-RU" sz="6600" i="1" dirty="0" smtClean="0">
                <a:solidFill>
                  <a:srgbClr val="FF0000"/>
                </a:solidFill>
              </a:rPr>
              <a:t>за внимание!!!</a:t>
            </a:r>
            <a:endParaRPr lang="ru-RU" sz="6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62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42946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Цель и задачи: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b="1" dirty="0" smtClean="0"/>
              <a:t>Цели работы:</a:t>
            </a:r>
            <a:endParaRPr lang="ru-RU" dirty="0" smtClean="0"/>
          </a:p>
          <a:p>
            <a:pPr lvl="0"/>
            <a:r>
              <a:rPr lang="ru-RU" dirty="0" smtClean="0"/>
              <a:t>выявление поэтов-земляков, знакомство с их творчеством</a:t>
            </a:r>
          </a:p>
          <a:p>
            <a:pPr>
              <a:buNone/>
            </a:pPr>
            <a:r>
              <a:rPr lang="ru-RU" dirty="0" smtClean="0"/>
              <a:t>     </a:t>
            </a:r>
            <a:r>
              <a:rPr lang="ru-RU" b="1" dirty="0" smtClean="0"/>
              <a:t>Задачи работы:</a:t>
            </a:r>
            <a:endParaRPr lang="ru-RU" dirty="0" smtClean="0"/>
          </a:p>
          <a:p>
            <a:pPr lvl="0"/>
            <a:r>
              <a:rPr lang="ru-RU" dirty="0" smtClean="0"/>
              <a:t>найти стихотворения поэтов </a:t>
            </a:r>
            <a:r>
              <a:rPr lang="ru-RU" dirty="0" err="1" smtClean="0"/>
              <a:t>Фировского</a:t>
            </a:r>
            <a:r>
              <a:rPr lang="ru-RU" dirty="0" smtClean="0"/>
              <a:t> района;</a:t>
            </a:r>
          </a:p>
          <a:p>
            <a:pPr lvl="0"/>
            <a:r>
              <a:rPr lang="ru-RU" dirty="0" smtClean="0"/>
              <a:t>познакомиться с творчеством поэтов родного края;</a:t>
            </a:r>
          </a:p>
          <a:p>
            <a:pPr lvl="0"/>
            <a:r>
              <a:rPr lang="ru-RU" dirty="0" smtClean="0"/>
              <a:t>раскрыть в стихотворениях тему малой родины;</a:t>
            </a:r>
          </a:p>
          <a:p>
            <a:pPr lvl="0"/>
            <a:r>
              <a:rPr lang="ru-RU" dirty="0" smtClean="0"/>
              <a:t>издать сборник стихотворений  поэтов </a:t>
            </a:r>
            <a:r>
              <a:rPr lang="ru-RU" dirty="0" err="1" smtClean="0"/>
              <a:t>Фировского</a:t>
            </a:r>
            <a:r>
              <a:rPr lang="ru-RU" dirty="0" smtClean="0"/>
              <a:t> района.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Материал исследования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ru-RU" sz="2800" dirty="0" smtClean="0"/>
              <a:t>   Для анализа были выбраны следующие сборники: </a:t>
            </a:r>
          </a:p>
          <a:p>
            <a:pPr>
              <a:buNone/>
            </a:pPr>
            <a:r>
              <a:rPr lang="ru-RU" sz="2800" dirty="0" smtClean="0"/>
              <a:t>- В. </a:t>
            </a:r>
            <a:r>
              <a:rPr lang="ru-RU" sz="2800" dirty="0" err="1" smtClean="0"/>
              <a:t>Артюшатский</a:t>
            </a:r>
            <a:r>
              <a:rPr lang="ru-RU" sz="2800" dirty="0" smtClean="0"/>
              <a:t>  «Живая нить», 1994,  «Марафон», 1997, «Очнуться и вспомнить…», 2003, «Чтобы быть с Америкой на «Ты», 2004;</a:t>
            </a:r>
          </a:p>
          <a:p>
            <a:pPr>
              <a:buNone/>
            </a:pPr>
            <a:r>
              <a:rPr lang="ru-RU" sz="2800" dirty="0" smtClean="0"/>
              <a:t>- О. Михайлова «Я напишу, как душа поет», 2008;</a:t>
            </a:r>
          </a:p>
          <a:p>
            <a:pPr>
              <a:buFontTx/>
              <a:buChar char="-"/>
            </a:pPr>
            <a:r>
              <a:rPr lang="ru-RU" sz="2800" dirty="0" smtClean="0"/>
              <a:t>сборники стихотворений </a:t>
            </a:r>
            <a:r>
              <a:rPr lang="ru-RU" sz="2800" dirty="0" err="1" smtClean="0"/>
              <a:t>Фировских</a:t>
            </a:r>
            <a:r>
              <a:rPr lang="ru-RU" sz="2800" dirty="0" smtClean="0"/>
              <a:t> поэтов: «Край живых родников», 2008, «Родники народного творчества», 2011-2012</a:t>
            </a:r>
            <a:r>
              <a:rPr lang="ru-RU" sz="2800" dirty="0"/>
              <a:t>;</a:t>
            </a:r>
            <a:r>
              <a:rPr lang="ru-RU" sz="2800" dirty="0" smtClean="0"/>
              <a:t> </a:t>
            </a:r>
          </a:p>
          <a:p>
            <a:pPr>
              <a:buFontTx/>
              <a:buChar char="-"/>
            </a:pPr>
            <a:r>
              <a:rPr lang="ru-RU" sz="2800" dirty="0" smtClean="0"/>
              <a:t>газета «Коммунар».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Методы исследования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908720"/>
            <a:ext cx="8503920" cy="4572000"/>
          </a:xfrm>
        </p:spPr>
        <p:txBody>
          <a:bodyPr/>
          <a:lstStyle/>
          <a:p>
            <a:r>
              <a:rPr lang="ru-RU" dirty="0" smtClean="0"/>
              <a:t> поиск информации;</a:t>
            </a:r>
          </a:p>
          <a:p>
            <a:r>
              <a:rPr lang="ru-RU" dirty="0"/>
              <a:t> </a:t>
            </a:r>
            <a:r>
              <a:rPr lang="ru-RU" dirty="0" smtClean="0"/>
              <a:t>экскурсия в районную библиотеку и редакцию газеты «Коммунар»;</a:t>
            </a:r>
          </a:p>
          <a:p>
            <a:r>
              <a:rPr lang="ru-RU" dirty="0" smtClean="0"/>
              <a:t> встреча с поэтом;</a:t>
            </a:r>
          </a:p>
          <a:p>
            <a:r>
              <a:rPr lang="ru-RU" dirty="0"/>
              <a:t> </a:t>
            </a:r>
            <a:r>
              <a:rPr lang="ru-RU" dirty="0" smtClean="0"/>
              <a:t>анализ стихотворений.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284984"/>
            <a:ext cx="6180179" cy="322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37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4" y="1527175"/>
            <a:ext cx="8128000" cy="4572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0" y="1007250"/>
            <a:ext cx="9144000" cy="5143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00" y="1157250"/>
            <a:ext cx="9144000" cy="5143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0" y="1307250"/>
            <a:ext cx="9144000" cy="5143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00" y="14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1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Рисунки к стихотворениям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:\Сканированные рисунки\Scan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5595" y="656693"/>
            <a:ext cx="237626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Сканированные рисунки\Scan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81519" y="516687"/>
            <a:ext cx="2566895" cy="412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Сканированные рисунки\Scan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5696" y="3306872"/>
            <a:ext cx="2636064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:\Сканированные рисунки\Scan-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13331" y="3283232"/>
            <a:ext cx="2592227" cy="401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65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/>
              <a:t>Власова Людмила Вениаминовна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ru-RU" sz="3200" dirty="0"/>
          </a:p>
        </p:txBody>
      </p:sp>
      <p:pic>
        <p:nvPicPr>
          <p:cNvPr id="4" name="ГИМН Фировского район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4328" y="5445224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Михаил\Desktop\людмила власов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40768"/>
            <a:ext cx="4104456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50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Ольга Михайлова</a:t>
            </a:r>
            <a:endParaRPr lang="ru-RU" sz="4000" b="1" dirty="0"/>
          </a:p>
        </p:txBody>
      </p:sp>
      <p:pic>
        <p:nvPicPr>
          <p:cNvPr id="4" name="Содержимое 3" descr="H:\сканирование0002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571612"/>
            <a:ext cx="4786346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71508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Владислав </a:t>
            </a:r>
            <a:r>
              <a:rPr lang="ru-RU" sz="4000" b="1" dirty="0" err="1" smtClean="0"/>
              <a:t>Артюшатский</a:t>
            </a:r>
            <a:endParaRPr lang="ru-RU" sz="4000" b="1" dirty="0"/>
          </a:p>
        </p:txBody>
      </p:sp>
      <p:pic>
        <p:nvPicPr>
          <p:cNvPr id="4" name="Содержимое 3" descr="H:\сканирование0001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428736"/>
            <a:ext cx="4857784" cy="4857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600</TotalTime>
  <Words>229</Words>
  <Application>Microsoft Office PowerPoint</Application>
  <PresentationFormat>Экран (4:3)</PresentationFormat>
  <Paragraphs>49</Paragraphs>
  <Slides>16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Официальная</vt:lpstr>
      <vt:lpstr>МБОУ Рождественская СОШ</vt:lpstr>
      <vt:lpstr>Цель и задачи:</vt:lpstr>
      <vt:lpstr>Материал исследования</vt:lpstr>
      <vt:lpstr>Методы исследования</vt:lpstr>
      <vt:lpstr>Презентация PowerPoint</vt:lpstr>
      <vt:lpstr>Рисунки к стихотворениям</vt:lpstr>
      <vt:lpstr>Власова Людмила Вениаминовна</vt:lpstr>
      <vt:lpstr>Ольга Михайлова</vt:lpstr>
      <vt:lpstr>Владислав Артюшатский</vt:lpstr>
      <vt:lpstr>Тамара Ивановна Костенко</vt:lpstr>
      <vt:lpstr>Лымарь Людмила Кирилловна</vt:lpstr>
      <vt:lpstr>Лавров Владимир Владимирович</vt:lpstr>
      <vt:lpstr>Иванова Марина Олеговна (Росинева)</vt:lpstr>
      <vt:lpstr>Волкова Татьяна Сергеевна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МБОУ Рождественская СОШ</dc:title>
  <dc:creator>XTreme</dc:creator>
  <cp:lastModifiedBy>Михаил</cp:lastModifiedBy>
  <cp:revision>60</cp:revision>
  <dcterms:created xsi:type="dcterms:W3CDTF">2009-09-25T20:26:06Z</dcterms:created>
  <dcterms:modified xsi:type="dcterms:W3CDTF">2018-04-25T03:20:53Z</dcterms:modified>
</cp:coreProperties>
</file>