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2" r:id="rId3"/>
    <p:sldId id="258" r:id="rId4"/>
    <p:sldId id="269" r:id="rId5"/>
    <p:sldId id="268" r:id="rId6"/>
    <p:sldId id="259" r:id="rId7"/>
    <p:sldId id="260" r:id="rId8"/>
    <p:sldId id="261" r:id="rId9"/>
    <p:sldId id="262" r:id="rId10"/>
    <p:sldId id="270" r:id="rId11"/>
    <p:sldId id="263" r:id="rId12"/>
    <p:sldId id="273" r:id="rId13"/>
    <p:sldId id="264" r:id="rId14"/>
    <p:sldId id="265" r:id="rId15"/>
    <p:sldId id="266" r:id="rId16"/>
    <p:sldId id="267" r:id="rId17"/>
    <p:sldId id="271" r:id="rId18"/>
    <p:sldId id="25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76" d="100"/>
          <a:sy n="76" d="100"/>
        </p:scale>
        <p:origin x="-374" y="10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8EAEC-0D9E-495F-ADAA-729F57C5C074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21D77-4BD5-4DA5-B17F-A31D3B7B45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8412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721D77-4BD5-4DA5-B17F-A31D3B7B45F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1B5E-B2CA-4E21-9575-AE8B31165728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1B5E-B2CA-4E21-9575-AE8B31165728}" type="datetimeFigureOut">
              <a:rPr lang="ru-RU" smtClean="0"/>
              <a:pPr/>
              <a:t>11.04.2018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04DBC-267E-4147-9769-7D3BEB7526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end.ru/holidays/0/0/2828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re-art.ru/images/katalogi/zavitki-i-vinyetki/uglovye/cvetochnye/219_ugol_tre-art.jpg" TargetMode="External"/><Relationship Id="rId4" Type="http://schemas.openxmlformats.org/officeDocument/2006/relationships/hyperlink" Target="http://elenaranko.ucoz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764704"/>
            <a:ext cx="58143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бюджетное общеобразовательное учреждение Рождественская средняя общеобразовательная школа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ru-RU" sz="3600" dirty="0" smtClean="0"/>
              <a:t>Проект</a:t>
            </a:r>
            <a:endParaRPr lang="ru-RU" sz="3600" dirty="0"/>
          </a:p>
          <a:p>
            <a:pPr algn="ctr"/>
            <a:r>
              <a:rPr lang="ru-RU" sz="3600" dirty="0"/>
              <a:t>Тюльпаны для </a:t>
            </a:r>
            <a:r>
              <a:rPr lang="ru-RU" sz="3600" dirty="0" smtClean="0"/>
              <a:t>мам</a:t>
            </a:r>
            <a:endParaRPr lang="en-US" sz="3600" dirty="0" smtClean="0"/>
          </a:p>
          <a:p>
            <a:pPr algn="r"/>
            <a:endParaRPr lang="ru-RU" sz="3600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en-US" dirty="0" smtClean="0"/>
          </a:p>
          <a:p>
            <a:pPr algn="ctr"/>
            <a:r>
              <a:rPr lang="ru-RU" dirty="0" smtClean="0"/>
              <a:t>2014год </a:t>
            </a:r>
            <a:endParaRPr lang="ru-RU" dirty="0"/>
          </a:p>
        </p:txBody>
      </p:sp>
      <p:pic>
        <p:nvPicPr>
          <p:cNvPr id="1026" name="Рисунок 18" descr="цветы к 8 мар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77072"/>
            <a:ext cx="19442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857884" y="4071942"/>
          <a:ext cx="2048510" cy="1920240"/>
        </p:xfrm>
        <a:graphic>
          <a:graphicData uri="http://schemas.openxmlformats.org/drawingml/2006/table">
            <a:tbl>
              <a:tblPr/>
              <a:tblGrid>
                <a:gridCol w="204851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Исполнители: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Глинкин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Андрей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Цыбульская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Камила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Смирнова Софья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Соловьёва Екатерина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Калашникова Ксения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Морозов Даниил                                                                         Руководитель: Трофимова Т. Л.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1.gstatic.com/images?q=tbn:ANd9GcSppJoqNvEYZ2TcIWV1G39rUW6Nzv_QHqUbVcht9A8f2LVcfcq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358000" cy="4120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599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548680"/>
            <a:ext cx="62011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/>
              <a:t>Практическая </a:t>
            </a:r>
            <a:r>
              <a:rPr lang="ru-RU" sz="4000" dirty="0" smtClean="0"/>
              <a:t>деятельность</a:t>
            </a:r>
            <a:endParaRPr lang="ru-RU" sz="4000" dirty="0"/>
          </a:p>
        </p:txBody>
      </p:sp>
      <p:pic>
        <p:nvPicPr>
          <p:cNvPr id="5122" name="Рисунок 4" descr="F:\тюльпан 2\P10005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325" y="1628800"/>
            <a:ext cx="2520280" cy="189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5" descr="F:\тюльпан 2\P10005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82807"/>
            <a:ext cx="2448272" cy="18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6" descr="F:\тюльпан 2\P10005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66" y="4149080"/>
            <a:ext cx="2448272" cy="18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7" descr="F:\тюльпан 2\P10005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2448272" cy="18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8106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Пользователь\Desktop\P10006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3288365" cy="2466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esktop\P10006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3288365" cy="24662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906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620688"/>
            <a:ext cx="62011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/>
              <a:t>Практическая деятельность</a:t>
            </a:r>
          </a:p>
        </p:txBody>
      </p:sp>
      <p:pic>
        <p:nvPicPr>
          <p:cNvPr id="6146" name="Рисунок 9" descr="F:\тюльпан 2\P10005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177932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8" descr="F:\тюльпан 2\P10005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191" y="3429000"/>
            <a:ext cx="178504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10" descr="F:\тюльпан 2\P10006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9"/>
            <a:ext cx="177932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4373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9703" y="548680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>
                <a:solidFill>
                  <a:prstClr val="black"/>
                </a:solidFill>
              </a:rPr>
              <a:t>Практическая деятельность</a:t>
            </a:r>
          </a:p>
        </p:txBody>
      </p:sp>
      <p:pic>
        <p:nvPicPr>
          <p:cNvPr id="7170" name="Рисунок 11" descr="F:\тюльпан 2\P10005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55" y="1256566"/>
            <a:ext cx="2016224" cy="269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Рисунок 12" descr="F:\тюльпан 2\P10006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256566"/>
            <a:ext cx="2016778" cy="269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Рисунок 13" descr="F:\тюльпан 2\P10006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378" y="3890352"/>
            <a:ext cx="3348813" cy="251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3161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1438" y="548680"/>
            <a:ext cx="62011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dirty="0">
                <a:solidFill>
                  <a:prstClr val="black"/>
                </a:solidFill>
              </a:rPr>
              <a:t>Практическая деятельность</a:t>
            </a:r>
          </a:p>
        </p:txBody>
      </p:sp>
      <p:pic>
        <p:nvPicPr>
          <p:cNvPr id="8194" name="Рисунок 14" descr="F:\тюльпан 2\P10006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9" y="1256583"/>
            <a:ext cx="3880081" cy="291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15" descr="F:\тюльпан 2\P10006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329" y="3212976"/>
            <a:ext cx="4072103" cy="305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1486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560" y="620688"/>
            <a:ext cx="7704751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Выводы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 проект удался, гипотеза подтвердилась: тюльпаны можно вырастить в зимнее время.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выращивания тюльпанов от момента высадки клубней в землю до цветения требуется время 6-7 недель.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Рисунок 16" descr="P10006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93585"/>
            <a:ext cx="4248472" cy="3182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31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Спасибо за внимание!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71600" y="620688"/>
            <a:ext cx="7200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b="1" dirty="0" smtClean="0"/>
              <a:t>Литература</a:t>
            </a:r>
          </a:p>
          <a:p>
            <a:pPr algn="ctr"/>
            <a:endParaRPr lang="ru-RU" sz="4000" b="1" dirty="0"/>
          </a:p>
          <a:p>
            <a:pPr algn="ctr"/>
            <a:endParaRPr lang="ru-RU" sz="4000" dirty="0"/>
          </a:p>
          <a:p>
            <a:r>
              <a:rPr lang="ru-RU" sz="2000" dirty="0"/>
              <a:t>1.Ладыгина Г. Тюльпаны.  Журнал-сборник «Читаем, учимся, играем»-1999 год№5</a:t>
            </a:r>
          </a:p>
          <a:p>
            <a:r>
              <a:rPr lang="en-US" sz="2000" dirty="0"/>
              <a:t>2</a:t>
            </a:r>
            <a:r>
              <a:rPr lang="en-US" sz="2000" dirty="0" smtClean="0"/>
              <a:t>.</a:t>
            </a:r>
            <a:r>
              <a:rPr lang="ru-RU" sz="20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000" dirty="0">
                <a:cs typeface="Times New Roman" pitchFamily="18" charset="0"/>
              </a:rPr>
              <a:t>Интернет – ресурсы:</a:t>
            </a:r>
          </a:p>
          <a:p>
            <a:r>
              <a:rPr lang="en-US" sz="2000" dirty="0" smtClean="0"/>
              <a:t> </a:t>
            </a:r>
            <a:r>
              <a:rPr lang="en-US" sz="2000" u="sng" dirty="0">
                <a:hlinkClick r:id="rId3"/>
              </a:rPr>
              <a:t>http://www.calend.ru/holidays/0/0/2828/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>
                <a:cs typeface="Arial" pitchFamily="34" charset="0"/>
                <a:hlinkClick r:id="rId4"/>
              </a:rPr>
              <a:t>http://elenaranko.ucoz.ru/</a:t>
            </a:r>
            <a:r>
              <a:rPr lang="ru-RU" sz="2000" dirty="0" smtClean="0">
                <a:cs typeface="Arial" pitchFamily="34" charset="0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cs typeface="Times New Roman" pitchFamily="18" charset="0"/>
            </a:endParaRPr>
          </a:p>
          <a:p>
            <a:r>
              <a:rPr lang="ru-RU" sz="2000" dirty="0" smtClean="0">
                <a:cs typeface="Times New Roman" pitchFamily="18" charset="0"/>
                <a:hlinkClick r:id="rId5"/>
              </a:rPr>
              <a:t>http://www.tre-art.ru/images/katalogi/zavitki-i-vinyetki/uglovye/cvetochnye/219_ugol_tre-art.jpg</a:t>
            </a:r>
            <a:r>
              <a:rPr lang="ru-RU" sz="2000" dirty="0" smtClean="0"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MSERQUExQVFhUXGR8bGBgYGBwcGBseIB4cHhscGyAcHCgiGx0lHBwYIjEkJSo3Li4wGR8zODMsOCgtLisBCgoKDg0OGxAQGzAkICY0LDAvMDYuNDQvLSw0LywvLywvLzIsLCwwLC8sLCwsNCw0LCwsLyw0LCwsLCw0LCwsLP/AABEIAMsA+AMBEQACEQEDEQH/xAAcAAACAwEBAQEAAAAAAAAAAAAABAMFBgIHAQj/xAA6EAACAQMDAwMDAQYFBAIDAAABAhEDEiEABDEFIkEGE1EyYXFCFCNSgZGhB7HB0fAzYuHxcrIVJUP/xAAaAQACAwEBAAAAAAAAAAAAAAAABAIDBQEG/8QANBEAAQQBAgMGBQQCAwEBAAAAAQACAxEhBDESQVEFE2FxgfAikaGx0RQyweEj8RVCUgYk/9oADAMBAAIRAxEAPwD3HQhGhCNCEaEI0IRoQjQhGhCNCEaEI0IRoQjQhGhCNCFDutylNbqjKi/LEAf310AnZdAvZcbLerVErP3BEETxPjjP8xriEzoXEaELD+mH/wD2FZRU9xVDd7sS/IUBCO1hAUE8iwTMg6te0gWRV/JTIxZC2nvrfZIui62cxMTHxOqqUKUmhCNCEaEI0IRoQjQhGhCNCEaEI0IRoQjQhGhCNCEaEI0IRoQjQhGhCNCEaEI0IRoQjQhGhCz/AK36itDasWLAN2kinfE9uTICSSBJP41ONnGaXQLSn+H2+pPt1VCA8SVli8Ty12ZuJx8Ea7Ixzd1J981q9VqCi3TsEYoLmCkqPkxgf110VeULwzpO6K72nUqgKwq94+llIcAgxJAHx8XYOI1ZACymnkmdxQWp3nVR+2sxenTWoy2tURlpvnmpTJDXqBgkqpEt5znBpJqrr5qsdF6cDqpVJCl1ZGrtRAYsoyQJXzgkcHB5jxzOhdpVfW+sV6W5p01pj22iHlj5hiwVSQqyAZx3JkamAysnKPh5rSaguI0IRoQjQhGhCNCEaEI0IRoQjQhGhCNCEaEI0IRoQjQhGhCNCEaEI0IRoQjQheff4vv+5pKKrAkk+1cFRwtpZmMgysi0ZFzDGAQ7ohbjj16KbBlJf4MVpO7EOJsYXG4kE1IYnmW848T51Z2g2uH1XX7BenazlWuahgEkxjn40IXgfSKlM7+j77EoKkC+AD3lp4yv1yTzOtqQEQmt0xSuui9Rt6mxrOlZalUAF17nRpFNhcsdsheR+ogQdKyQtLAQKICjXw5XsFZyqsQASASATA/mfA++s9UrBdJ3V/UWYMwVmgiajEsLSAHWQyglhEhQAJ5gyqiVPZVlLrLV+ro1FXHuOFDgKQKYTvDC0xUJF3MgRI86bdGBCQTkfe/wg7UvVNJKCNCEaEI0IRoQjQhGhCNCEaEI0IRoQjQhGhCNCEaEI0IRoQjQhGhCNCEaEI0IWN/xT2pfZqwYCyoDBW66QQBFpzMc4+dNaMgSZU491iP8JeqhN+1JULe6pl4hsAtLCeMWz9lxp3XR3GHXspvohXvTvVNep1A0w/1PCBrkSIyWpyWmALRImSeQZRMVNJI/n67I4RS9IroWVgGKkggMOR9xpYKlfnXq6Nt9yqsQ7JVIYHNMw0AiD55PGZ1utd3jCaoUmPFRVILqfaUszXwD3MSYF4BgkELgD9RM5wMNbbf0uYte+bzeGlsjUrBWZaYLjhSSBOCOJPETHicaxALdQVW7sLzj0duiN4S6uiBKjxTQopa2ItEhoBqCQcWpnOWHsob3tupELO7TdCjvVdHZQDCr23f9OnxUxTJsuM4wzC4ljc1KCYbq10he79OrM9JGcAMwBgGRkTrL8lUUzoQjQhGhCNCEaEI0IRoQjQhGhCNCEaEI0IRoQjQhGhCNCEaEI0IRoQjQhGhCofWfTW3G3FNRTPet1/heHsP6XtJAMHkiMyOiUR27wx58lJpysL6u6WmwXaNs7aVRavtI0lqjBpLBie2JXMniciNXaOZ88kne5BB+Y2xyrbCmCSsx6sVKO6fDufeIqMSU7cDuyTliTdxbHEiNLT8TmAcq9LUroBepp1RT07btcTeFHcFLNH1xLASIJBnwPxrKlYWuPgqyLcaXjleKjFaNz0i1ysxAjFoZiCwyJmcD7c62W3Vu3pWnKTr7tqpVajgLVZVaM2Qfq+i0grMAEAA+NWUGC2rm+F6xv+qLU6ZWp0qtqIyUqTTkqDAAZha8qk4JmT+NYsbXGTIUGj4li/SPU6lKuWpVQ1N6bVGo0muqqHZgtKkH4aAGhc9qk4wzczGub4+/9LvDaqdrXiuT7bOLrb1ANMGWt7gyqoKqrKWm76hkgrZK0ltDHv5/hBI5r2D0h6gpNSo0hPcJQghyZMi8ootaCCbgBkGTOs2Rha6ioO3Wt1Woo0IRoQjQhGhCNCEaEI0IRoQjQhGhCNCEaEI0IRrhKFElaWI1SyYOdwldpS6vXFxVcAHMY1W94AOeSFBsz+I+3+2l9Mckcl0prTi4oN05Axj76XneQKC6FHXJKYkGcfIwfA1W9xLByz/BXeawvrzdGjRpVVpK5WpTPtywd4kgKVyMiTPhQMzq7spnHNR+HHptkn7eCmMLCf4impU3weqsh6dGsAwg00Kw1M3L/EHwc54mdeh0gAi+HcX6lR5Ur/0/S93pNJqVStVanuBCMSKafT2kFo9tQJXgS3AnS2qBbNT6AI5bn+yug9dkt1/ptSuKJRQbVZEaqahvWQaVjKWS6nLZLZbniNV6eRjAeInrVD+t1EGisjsnf3VNNRVJIY06il/ctJhVySwttOYkg4AgHQeQWniwrgtn602lWiWt9ymPbu7qlsGmIvRUdaaiLV+kEgBcAkHN0wHEeaqFZVH6GqD9qKzSpJRoOPf9uKigzZUADQ1QNUVYIOIxJJViZvw4sm9kXapeo2qbqkQhuNM+6FcwQrEAuQUBDSWGSyjJIFw5Xv7wuu+GrXsP+HHSHCru3qBvepIe13ILH62ZcIOFAtXwTOdZk7hfDVV78/qoErdaoXEaEI0IRoQjQhGhCNCEaEI0IRoQjQhGhCNCEaEJJdwfcCwYzkceOZ/Os5sz++DeXX126qfDhdVBDYwPOpvHC/GFwbJoadBsKKQrVxdbJB/GDx/uNZ0jwHcF58t/v+FJfNoe7kfeD+ftj8aIbL7J+vmgpxq4DW+dOumaHcK5Sj3DCecgGB/z8jVUzm8W+QuhU9XqqVKr0VVi1FVdhwIa8AT8i0Y+/wCYqlYe7Y+jWefTr8wu1zWD/wAUkQrtnZ5qhsUzcBDES7gZmVUSP4j+davYvHbx1G9beHqgdVmPXNN/2inWrCBXprVZKbrxBSmobhrggJMELeecTraUt4CG5rZd3Vh6Tes+1agAgVK7OisYqZUkCQDZMSGKkTpfXcHeNJ5gX0/tHmrKnResUp1Kwp06y2d7D9o9tSTYLOyO0kFu4ktxwM8SULGa+SjyWcqbQVNzANSoKbGAWUy4l2VWH1syCQYEGBiBGmJm9zxYzzUwbbYWl9cbj3KFAFrqTStOq4A4ixmJ7sWyfufnSulA4yTuot52qD0btaFY1O0I5QFDSd2yrKkNJvBL2OvyRj6hNmse6NltPv3hcJpthV/XnVqtQBalNb6quqQEBkml3ZuAKuTmWILfqjTUQ4WgnfHmpHK9f/wp2lWn06marMbyWRWmVU/n5MvjHdrM1RBlNKBNrYaXXEaEI0IRoQjQhGhCNCEaEI0IRoQjQhGhCNCF8OuE0EJRJvHPHx/5/trLYD+qF/8AnpuL67em6mf2qDrRdVLpaSBMNxgE/n+mrdY0j46x+FwHCc2jygJEY/P+WmYXjgvkuKtqqb5zAByYAOZj/wAn41lua4agOa3FEX64CmNktR3oNdsR2iGkZAMYEzycz8jnQAWyl4HTPlj8rg3pWW6gPn7Z/ppicDvDfhn5LoOEruK91QAFc8KeeACYMY/5nXHOL3WPePTG39qOFBuHVCpyzOQgkkqsXEmDIiAc/jUzloHT8580WvNf8Q9pV3FVatOgyrTpOGYgLhR3GSZbBWwjPe0fOt3sx7Io8u3qvLHsrtjZVHXelVxS2ZLMWbb3Sx/dp3H2qQckKrAGDJyRGPL0U0fE7FZx123Ugbwj0NvfZqv7tUmo1IlQzEfvIEFiQJtCCYJmAPnVWraXRggXXRcINJnbuAzJKCo+RVHaHaGtV1anFl5xdAgN44z+7F/E34byLwB88qPCOYXG3qV9u6VQFaoWJZbfcqAchCaeXDWwLRCiQYjVxMc8nA000fI/wgUTg4C0nrxqlSgps9yoEmrUpEFFi17YC/SJeGaOODg6lo3NBI4ufz+qk2sqm/w+6Wah3G5rytViAjBiLjcC4KgrDCFP3BGNc1zuGmg45quTG6yHUlD1R71QWMxDycOys6hjGV+skTBgGNaNBrRXT5YU3DkV+gvSn7PRpJtaFVqoRLgxJbDG4S8W/qED4jWNK5znlztyolX2q1xGhCNCEaEI0IRoQjQhGhCNCEaEI0IRoQjQhfG41F2yEg7dwzAn4P8AWdZkpt4PFi+nj8/XZTCY39IMhB8ggeOfgjjTuoaC3KiFXdJ3QLlADAwCZGBgYb/PWbpJHN1LmHYjHlyx1/hSO2F83UB1UAyZ4gYmOJkxPj41yUBkoc1pJOD5bXS6NlWbDbNKurSFlZMsTbhoA4JtzM5k4nTks1sArPvzUAFfbyMCBwMfI1yerA8B6hSCpOpVTTcObYq9pvMWfBXEE5OB/pqIYXnNZ+n8KJNLrcJe4CyOWos2bGwGJSRInP3nXRwlwA2/vK5S8y9Srv2ZS1V0Vqbl3aKCmHybZJIIFNAOZI+Z1taN0FOAYTnHj5fdcBs7JvpXSqLbL2E3TFXkEApaGVlZhYxkUlYliOXn+WrJ9Q6PUd49tUuuNHKqK2ypbd6ILMtakrBns5kMynuJUsoItAMgDziKZtVM5pMY+En340eqHOfuBhV+23ltdmtFtygkt2XHIDiTJa0k/mcae1EIfBThtmlc9ocKK0Ppjev+1sGHthabEWQlRiMqrPEkspGR4I1mGCFkTC1+eao4WgCirHq/R92+1qbis7pTVLmpObi3kKeB2YzLSCfI1bp3NZhuST8gptIAws/t+nVfbSullEUwrHvAqulge8JcVzgGSLgqki7Gu6hzSO7YbJoAnkbQ8g/CCmvTvp6huR7ztUNBSGI9kPTgEOBTdVAT+B1CE4/B1a+V8bu7OXEb/nl4g9CEOJGN16L6KVTVqtSj2wSna4YLae2lDL7gADXAYAmI0o7iOXCifdrnmthqK4jQhGhCNCEaEI0IRoQjQhGhCNCEaEI0IRoQvh1wiwhVu7AEksccmOOD/bBn7HWNrIxXecRBAyQMgYsD5BTB5J9hK/y1qDMY5qPNUiXio4qFORZaGDWC0Zk/xGMY41jzt4HcRGMXvYzjbx+ikD1UfULhVUqHa4MS2FRRHkgXNjgefOpayPiPfNPxAHyJrw5IDqwqehtXp7qo10LUUN2qMCSTHjPJP/bB+8S2yHi6cM42wCfAeCgAbK0m9rCmlNqh8BZ+5x8HMxH5065vws4un8Kd0sj1O9tzSYWBYfC/9R8ZYqSCIAKhUMkVHjiNWteKFfNUOBu05vK1cGpU7UIthbWvuIUt7QDEuJFNrYBycZN3S0iyB/GUW4Gz8ljfWW+ZnamiqQQy1HqMoq98NbVFQlqaEopFoAEGDzDulLGs7w3xDYVR33V9iuMDPlSrKHUhR24p00p0wskiJvYiFLPygXBPdBNsA5mMPFrHkPq+p/gc1RETJgrihtfeL1KJRQFvILKiqWBVgUnvwpa7lvPMajNNIQIiQWg/TwUnOccXYWcarg1KYZis3F1DIqNIB4gMTw2JnGttjo+AEnHnn/aZGRYWs2r02j2jVUikC48O6l+LmViLSTiIsmOJ8zIRxfAaGffgs92+F0u8NXaVkYVKBp2vQAZrg9r+4YZQCChJjE48g6fbJHpgAx1k736e91fxMjHwlNbJqNtC2oLkRmhkCqQg7Qptkq5jLMx+niBpLiD3kk5VRPEVtvTBLU221WhTZURWRGpWksbx3wWpiQARkMMyoxLbmDh6q8tBCNpQo9MrqzNWLbtwpV2uWl3MRabZILuF7mJyv4F/E+VgFbe/4XRZC22qFxGhCNCEaEI0IRoQjQhGhCNCEaEI0IRoQjQhK77eikBPJMDmJkDJAMc/2PxqLnBu64TSrd/WBCmZViGDTBGcWECDMiTPHyDGsnXO4YiTxZ6YIs8j/KsbupafVLUDFKjqTAsW4gZywBmO0jjnTWlklDXCUbHFZNePjuouI3CqF6uK1ce0GSFioaikBTyBGIqHPaDIB7gIGqpuAW40BzPvYqLX8RpqU9T7+mr0KbqyKTNwBZyRC2KBJMkxPOVj5FemeyRlRgisZ3x73UpMbpGr1hlHs0QyohtFSrccywCtbggYIE/pM8a49vcROoE7+e/n6qrjvAx4q1dqxoNSeqtWsiif3dqriSAwZQe2ACI/vq81gOzXKv7UhdHKpt3uSlPb1mVBWZY9xngEkeTkqoJgxiSssMkda2vHfmoSGhxc1D0LatuWNWpVpmoxw375STbYQoNVYwDxEywzkAcXlpc0WeQshRY3jNu/lNv6Lf3FdlRl4ZHZgO7DsVDgElcESQbRwMalBNIYj3gLR4n63uPJXhlDhCa9SUNjSZ6bWrUdQU7DAuuVSzSAASpGT4+Y1UyFzJS8yW07D+11xaBVLG9B3PtVP3dImmcMbWK9rkzIAkj4JkTkEAzNjg0nol42gEgBbvc7Pb1JoOlFWqAsiVRTDrHbcKRQhgBENB5INuuxRTQ27jJPLNV4e/omg7okPT3pY0an6airaCYckWj9ILG3JxHED7yrp9UzUvNA2N8HCiYqNlP9T2FJ6NVTTvJaDagRoJkjuYBoBJn8+c6hmOI26yOdfSvJdLbOyzXqDa09qWZy1V2MhGZmBiGN1OQQgRVDMtzW4g4GntKO8kDXu6eHL7+eFWWAO3U3on1JSpKgNCqCVCA0yxpQhYEqjlbCYJgCc/jTkrxG/g353jfz5oc+jwq06v6xpftIS6oAsKVVU9xGJNzC6Q0KuV5EzBIgXRwueOKqA5nCsa0nJC3oGq1FfdCEaEI0IRoQjQhGhCNCEaEI0IRoQjQhGhCzXrDbAhXeqVVfpp4gtnJHLngBeJtJBE6WnABtzq8FW8cycL5utzO0s9t+5bEDAtcABBYphAw++oSShrOJ2B4++akLqgFVik6BKKtUqswmrmPbDTLh5WZMiMn4iM5x1QiYHzuAyc+H5pSDThrbK+9Q6TYGrBqlWsAPb7Zt8EmSSxtM+T8A8aVf2lpdQws4snqDXqf5U+5LTxBVPq/NXbOy9ji0UnBMsScuogwJJyY+Rka0owQ0NwcZpUTXYVd1vZjbLYtVmfhkgoAmSghMD9WBMyeM6jC55suwOQ5jz5KLmBooG1F0Kpua5PsOVRSwqZBjk/SEB5MELOWH3mxzyxhcRgdPwiIPcVHvNuNrUWpXZXqgiAbWFptkqjFIMfrn4xg6sicHtD6OeR/FoezhdZK0PQGo7tgandVVSbIK08FSpIOVPb8mbyWidDw9zSY/3cgdlayicrWbHah6lSp7heoAAaZe5KRKgwB4JwZOYOIB13hmfB8YHH0O1qzAK66nWWhRarUE2rMBWZFI8wqmIBOf76jpoXRMDpMH/wAjYeQ5IcQSqr031F9xSuq7U0mbuWCENQjyVukATAJJn7SJ7PFBO3hl+9WuNNHCtam5ouWIqU3X6DbnK5tdlkgD4Pyca6GStl/cODaufl/doNV4rN9Y3e/qBqtJkFNZmmGAugCDwHySQVMHHOY1HVT9w3jNAc/FQIef2pvqIqDbgM9B6yBXILFABgMSqgkgmRAHnzqh8UUjBLyztjdTJcBSr+p9FWvVN4rM4SaaIIUdsELUKhWhjIuMjJiDGui+7uIX08cKL2WcpJ+n0dnVSodyf2hmJqBiAal6sSWAEj9RkFbR5wZs0z3n43Cj9v4USwMyFovRXp1duWqTa57WVagqUiv1C2RcgDM2JnGSREaRlkk/eV0Enda7Quo0IRoQjQhGhCNCEaEI0IRoQjQhGhCir1wozpHXdoRaRlvOeQ5/6U2MLjhVe46rJYISzLMqgmCPDHgHIwdeb1Os1+ocDE7hb7yT+FaGsG6OoVVFMhyx8kiZA8xGePjXJO05NNF3LZO9kPPk3wCO7DskUFRdI39BrxQpsFwWhbQSZA++B4+OMaz9VLrmR8Mzv3eP8Lsfd54R9E9ut2EBLMgz+rtGT5Osu3zuANn6q8jhbapN96mK1Ka0WSpes2r3E5HaDIAaCxz/AAmYxOtpOzmcDnzEtrr098ku/UfEGsyVQeouk7ltya7UgyYKBipVLQPqAkXfUQR5A841uaHUwd13bXEgYvY14eSofDI6Sw21D1CmEqXrWqDc1iVqBbk7JaHFvBEDEwQT8yNAShrSQcfZWnQzGRrTgu+Xn6LrovQqlMtuKFZqjKIWnIKk/qAY5EyRmf767DqSRYGyck7L7kAF2fFfOi1xQW6vTeruR2VC4BRcCRUEGWiDMwbzqOq1Ja0hu55188dVZoOy/wBQOJzh5c+W3Irjqm3d1ats0FKTLhGKliCG/UD9UDz/AFnXI9W12arxUdX2O9hLY3Z9++SuP8Lq9qsHQL2wapEElZCi45e36ZP24kAustwxixusqOxhy1L7qnuV9lCK9KZqsapHbJBAtksQy8NA+CY1TGz9PCS95cBklWYccLrrXUkp7WrWSmFamsLcCAP0rFoJCzxiMaogfp9U4zd3kVk+9wuutqouhb/9uFSxTTphWVpa6WJEC2RKqp7ScywMfLkkx4C9oJq8dVU2nlMbPpx29O1Kr+9TQ2+81xdcqhZVkhFJH0xNou1n6WaeckSsptc/sVaWBg+E5UtDfvW91qBJKsqw1rrkRfEypKxIXkGYydPFj2AtkaOHlWcE8x5K2eB8Jbxc8pDrPqYUtxYbwF+tgAVA82gZvyOe3tjzqcekLrddfx76UntN2ZJPHxhVvqj04u/dK6uFYIpJyAQ02kEggNIMjxdn4KLpHNlMbhn6cvz7pZM+mPEQdxhK/wCHPRSKz1NvuaP7RSaHpsRUDIR3fSAUM/qExMETI09FHw5CWjhDHW0r2LTSYRoQjQhGhCNCEaEI0IRoQjQhcVKgUSdL6nVRaZnHIaC61pJoJU737DXm3/8A0zc8Dffmru5VP1yKloNT2zcDgwcZHmImORrLPahkmdqTGC6q5mv4+in3eOG0w+5VFgkAf56Ql10uqsP+QCsEdZSfUKznsp23MDgtBjyQbTByOdR0rWMf3kmG/Mlcef8Aq3dI0Vaki01VKSrHDD+g5LcfUYnOr9QwTOOoc6wTW2eXLG1/NEXw/DS43+xbcUqlNoEqRdHyPGe74+41Vp5o4JQ8En39F2S5GFpFWqzonp9NsPdd1esGIVmkIP8At+Zt/wA9aU3aTp3cIYeDF4s/hVafSxxnicVU9R6hVq7hqFSsI7mmkzkLKsVX6Y5gfOdajYeFocBwg+9lt/8AIaOCMGAcTxQII38VntruzRYh6cqcM7EzBP1HkKB8fHJ0z3Ie0gH391fN2lK/UtMkJY01R6eal2XV3271Kibkmm2FLACmvkYzn7+dSD3NqNjaIT36SNzDPO+wfHFeBVid2yXVabF3r97gG67iSJwF4H3kxqJL3nJopV402njdJwktsbdaAFZ8OXgoabFkm7vdrVQwoSCZZ4JABMAf/KTidR7mgbItNRawPc0GJzWi7JGSpOlb0BbKjkBYtU3FZkG42mP7yJnGNTZM9uS5d1uhjnBayP1oD5K42PVf2ZqppEAGmXIiKcgwz04RQ4ChokmY4GTp8TBjWg814d+nfpyQ4HHgn+gdfpdQaoaxVQpPtkgKCjdljmYqKxM2x8HmNTc1z43CP4TyXI3Bxs5XHUeqbba0waCUz3GGUBQre2KiYOGNjXC7BK8ggaq0cUkDT3jrzjwHRSkLQ0EClRbH1HW3KTWAb22mm5QFsqwIBP2PEeAfnT8NyCytDsvT96OMjyyuqfXqtCqttURkE4W4HHfyCy5M5j7gHTBbQW1NpYXRFzhtnyrOPAjkkVYOrNk8mPMfURmIgM0SCSbTERqWNk5YaGjy/Hry2oV6qv6luKwAoK1QIzQyqLiwhg4VSe5SL2KRAnEc6T1FF91a8x2zM1+oHBW2eu5361svm32FWnQVPfvUyL7SriTcLSRNtwIMnOeIEW9zYpNwdjsezgec7nqOlUf4XrHoCvVXZ3V6gqIslapZibROGDKGUgD5MyMnkwZY+F3JYrtPJE/unZIwlD6zddz3BfYJhROY4km3DBhkcAH7auDbWqzstz4iee/8/VbWlWVhKkHSsGpinFxuBWS5pbgqTV6ijQhGhCNCEaEI0ISm8ok5ugfif9ded7X7N/UP72aXhjA28f7V0b6wBlUVTeOrWCmztHIiCfMnweDH315ZnY8so420G+Ps2rjKB5qr6f0zcVKzVt0vav8A007Yz8wSVIGInM61pY3aCGtMLP8A2Pp9/DfwVLRxut/oofVFZaXtO6A0rh7kOASoNx5Ile2ImDPjzHsZze9uUZ3238f6RqTtSd2ViIQAO6JyFBMcgA2rIEdv8JPM6W7X1On1Eo7ptAc6r6evNWRAtas/6h6RWr1l/ZwVkQXvITHEm4ljDMJUY/yY0Wrgi09Sm65VnPgqpYXudbV1vXr7ZENZkYKYUAtJ+04Ix9v9tUtbpNS93dWCc7Clo6PSajUSBgqhz8PoqraVaW/D02uZkbC01JPywuPaDxyZ5jzGzo9OYW3tfzKf1eg0rT3Yz1NnH8pce5thW25Ksn1BGn3MhQQ5UfGcH51OYA5O49/bxR2b2UY9R3wPwXg+PqNuiR6XXq+8VaiQkTcIOPkqO6OMR/bOo920N4g7PRbc8pc8s4Ph/wDROCfeErXXbNuEpLAosQpJCgKTk4IgeTB4kfOr3hwZ3gJsfZYmq7VGif8ApuBrgdxyaffkmQlGnUpvRqhkU5BErAZxAAwe0ckGA2BqsSkWHNyUvHptZ2owSFwawbCqHp9rKn2y+w1NrQwe0qRJAuaB4gHmCQBqkAg5Xq5JO+YRdVjzx866/dMdZY1GgEEdqg2/vASWgNaCLSxAnmQBHOmGjvDTDlZJuCRsso+DoCa4uu495XFPZUxNJzhpDA+eIgz8yJH45Eaf/wCPpoc00VdPqDM0lzQR/GfDp+fFVux6ACJRkgAvaW7hBIyBM8jHmM86VL5HgkDKy4+xdLp9T3jySLwKxe+/QKy2GxpubdzNrIQkx24hSsnBGAPHI1BrZIngycwtXXMinh7qNooHb2PNVFLfBUqKy3BWy/OASQJJwTD4kAz8DWtpHNbHtSwtHMzRF8Ya4hpORkeZ8sf0nnoQQWwWUEqAJBgSsTC/1x/PT1gjC345O9jwPn09+ag2W2IWqQtUj3FF4DBEPFskELJYE54OJg6gxoDik4Y4otS9odv/ANT5bAc/BAVVYNBAhSysPqMCCFgLaLpUcQDM+euhaTanP2dFNIJKBI3rYjO++RX8YTFfcS0BksyCC2Jljj6ViLeZ+B8ansVfHG9ruKunn08TutDtKtWlsC1zlWiRgqqkmyMTyBI4yOJnWPB3Y10nCzhvneSRX/X55WQ7u5NeQOR2qs81n6tZnqKFzeSxBBuLkiO1TYMf5ExnWs4hgJdtRvyWu1hhzjh55+VHp/K9X6LuAlgZheQFPjMH5jk+Pxxrx+g05hnMkTbaSazeM7/PxyvJTODya5fRML1V2goJBniPH8/5Rrr9f2iXngG14I3r3tfqqg2Ot1cUalyg8T4POvRaeYTRNftY26Klwo0u9XriNCEaEI0IS2/ZQhv4/Mf3HGsntiXTsgAnYXAkAAdVZGDeFhavUjQqW0lpMta1kCgiZweCe0CM8E3mRBGkNfphPA3JjG9e+ii15a6gLWgrG1ZqOBAyq92YkjIz/T/PXl5InNd8Ul9N/TwTlg7BYTr203G4quadMvTRrLCyzOBMMcYMz/2k541q6OaKFje9dRdn+kjLFJI48IwFW0Wf3e641RyhdXZWDwiiV7jzyAZAwQNaL+7cwkDHWuVZVDSQ6uav6fValAD37qhYnNoBXAx8Hnn+wxrMd2a2YXDTQMczdc/9J39Rw0H2UseoJuFX3g4WCS4JAJxwqqe05M/+zczSOh4xGbOPh/J8E1ou0nwPsDfnX2VJ1DqX7N7i07kps5hiB3TxMHE/GJ/rrSiilI3z781tjtLTtp2pjcD5YJ5n/eVTrt6gKVCpCSymQ1wc5kwCJjAX7sZJwGBEOAhu/X+OqXd/9CyXVsJFRjFdPEpel1L9nqO7V1LWwlEqCMkfVmSPt9/tqMcXE0AMrqU9r9XHG50hmBFYaOXTb74xas6PVlNWkzUlqVDXRisJYyjMhoxIWAP5QeNWxXG+z+0e/NeYkmGtlDGMAJIF/f8AK++oet0q9ZEZckBe4XVHMnuaJBwYGeEWTqvUPMx71goDnzXrdDAzQt/TzP4i7lnhr1HNR9Spe29Gnt3uFlxULAQ+QItXEz+fzqtrI3N4nuvb0+6X1Os1cD2R6eAAG+WCPPkodsGLBryAlSCD2yBaSfJyJ5xwMkZvjMUBDilmP7T1stOHC1pyNr8Od9elK2ro9t/tHJIEQZIkg+CFALeLTI1rw6yOXDVov4GfCXbDn7q/qoKNam37wZdMMbhABEll4JxIi4k5IJgaqj08RldID6cvNL6fXM1QcxhtoODRs+t9ei63+4SqJXuBJBK/ScEGMYyDyP0nOI045jJMEJuANewjkb+9UVUUmZVZQC5RSAzMSsnj6ltGAYzOJ8aR73urjAXlZNc/TRv0bWAUasE58T5gps9TJti1FHacRlcAAEALBtJHm0T8Ftjm0Da3dDIwwsPEBfK/f5yrnb7wrtmQKjEyInvCvPJgqctAOeW4tMWFnxWuSaJsmqExJGx23I+R5XsqXduoYLBJkDOLQSCSCPuXjJHEr5MXuI235K7VTvYGxtBJdhpHyN+IGaq/FQJcrEQhQA2y+Pp4YjLKc4EfnmE9RLLEMn16/hYmtn7Q0zA17vhOAeZ/lO0qZCFXpLawgRNjZIWz3XZWYkkfRwfH1aRLHcXeWb8QPvvXr9MLDD3gU4ZPPPzzeVHsKdIMRUUQjAqttxMGe4XWZUqhBTAyCI1c973t4Q4izXlj2U0ySSdzYXu+G9jsrPrdIMQe5YHaoYrji2A8gLggDiY+daEGnDGBl/34r08GjjIAcMfcfc+p8luvS+79zbrYAACFYQFEjmAPiR/TXiNfGdLqHQh5Adk9M9Oaxp4HRPLXAWPsr2lu7SSDBI4JycYxP21HTS6iOV0sf7CCASTw7Y61nqQfFLuAIypNpvnvCtmTB/3/AK6b7P7Q1bdZ3E7r5EdDXUD5rj42lnE1W+vWpVGhCNCFzUYAEkgAZk4A/wBtcIB3QvIuvdS/Z624qBFN3arp2iR3EDyQZGflIzmMXWxd9bQ6s58R/tVd5wOJKQWvvKoYWqiSKjCQDHILMCW8AfMRmJ1lmDSacte6zyGN+uKr+ExCJ9Q7gYAPfVL1TX2+1eyqPbb6qgZlemSckMQCZMCYJxAidMlkE2oaHsIcNgdjX49PVWTwanSxEOIrzSVLdFDSO3Ksp/el6gN6lWamS5ug+Bn4MmY007Th7SyTnihtX8LNEhZTmb7pXq3Wm933CS7KACzgRJWZQHBgcYIiCRqcELYQGR1ShJK4v4jkqTYdRqvRFMu7KhlRMiIIkfgEjGM/OqtUzhy3F7r1n/zHBI9/eZIqrTnUt6d2nt1iBThVxzCmRzyS0arjncwg1svQazsyEwuZdcRu/fhhLbutTp1UpOhtaiRSYkKAwwtxJP0/I+Bq9vFKOMHnleM1+l/RSEDIcKVXuOm1au5rAU6aU+0AH2yA0CLWDYEfkeCDq5rxFG1r3fF/CVh7PnnZxRMsKxp1qm0DylNr0Kgi4iTEW4m8Bef9ZOqvhmILSuy6bU6Fwc4UeR8VW0+sGLzZTWJMq1xXPeDwQ0/p8j+snaRuzd/NbOn/APopHTMbMAG8zkkY3HyTm0NZaysFptTOTLQbTzEc/wDoflXhh4CHXxBeo1M2okeBFRjNZ5++mFB1TdAGEYuThkpiaikiScnA4/znVmn05fuPK9ikdf2syB3Bxb2CB+4eIP564Kj33WS1DaszD26jEQ731bU4MMGAmCM/b5nTMMVPeDkgei852h2oyeMxRtpvO8n39U/t98KKGjV/dFiHW5MMDPcW4H2HiI+NaGjlbw8NqPYutihHBJjevl+VJXqLTUlVhAZJAHcTljPNxk/2GNOggZK9R30cMbnuwN/fLKq9vQaqzNbUqKzmSWOAy5AAySYAJzyBOc5Ury5xLea8PqZf1MzpIxglM1dyiulKz2oewBVlxTWPrNsFqjB+ZghRwNcYzikDuShph/nYD19fdpuhUz7lWp++dmtTghSzC0BQA1oMyBOTnxrToh2V7SKHgLTLdm6zy5Dxrx80luK/epCPVgExTEECOe0do4/vI5mM7qrqle3dQImx8I+K7G+B/drvaUzVktHINxRgjH+AAxBlR+bl8cVtuRw8Fn6R02unEkpsNrHhsfVM1dyDTTtYBYFrAmApyYDGFIuiIOfxqUjGVZwndbBC+IOkBaAbGB7AK+Vtyr9wuaAYUIDPFq/9sRNy5ORmdUy93xBzeSz9XPpTwTaVvFVWRdY+1/RTbWm1QXBWCAAlgpJVRIutIzkARGPNsHRP2hHC3J+I7C9z06LYZ2zC6HvOfMe+S9B6TWp00RKJcrFwBUmQTllNoBmZx8QPjXkpZTLI52pYzpdjB6Ee/JYGondLIX2bPL8KzqEmsgIZQchoJXMXK0cG1BBMQeJ4F2l1MkWk7ssBbZBIOwO5qs4+lclS+i/n8ldpv0QgWwMAEf8Arj/bV2l7bgdMG93V0A4fLmAavH8KRgdw3atNemSyjr11RSzkKoySeNQkkbG3ieaCkxjnuDWiyVU7b1LQrStCoj1PCmROkD2nESGNviO1ggX0uk3P2dqYG8UjKCpOq+t9oB7O4UsTiooWVHGD8+Mao/5MuZhnF1zQPlf80nIOwtVMwPFAHazuqnrnSqdWpcKRdLVVFMyFeZLeUCziBgBR4M5+r7Sa4NfFgEHJ8D0G/hmknF2eySQiV1V9VSrTojcCnRNelVIUFwFsLARLCASPngfjS7tS98XFMxpHS8/7T3/BujjMzZPynd3XqkJTpVKLlQffvKzzDkriF/lxH50rwVI6Utc2/wBtdOWRzwrdG7SOjInNlZF6CbrfVKFMhKJYsQmV7FIa0YADMTH5B1tv1MsWkEjhbseG/wCOa813ccupMbDTb+ym3nQGj3aBrKUKgq6y4u7CVwJY/uwfPacnERi1o4wySsgmwcYzn6p/Xdkfp2hzHcXgn06RUDIv7SpcDNJexgpGQpfN4IGSc586pd2gx7DTTzonbzxyKsh0WugjMsfMZWf6o9GrVegaW4ZkYQgHf/3XRgQQedNQRSxtD7AJ36J8dtwSwd3qQbb9fl9fooNgXqmo7pUApwhW4WheItZckgEnPjjE6dbwxMHPxWFru0P1Ly/Zo2HQflW3QfT9feUXZD7IuYKzZkgyDEceJ+x1ja3WQaaZod8WBY6D3leh7N7R4Ozu5aOFw2I87JU3qLom7TbpRNMVYj3K2Aq5iR5B4z4HkeWNHqdO9/Ex1dG81R2jruLT8ABccWSPeVoN56erHaNPs1GWmQVY1LWUZI7i0+TMTP30tH2xC/UBgJFmr5LIdo3sbZOVn9j6Pc0BVAsRgaliMSVJj/p2n6ILdoOcRGCLpO1oTN3XO6useqBHqWstriPIrILsabq1r1ShBZfcENUYKYJAuJBgDnwcca2OMggED8BIySEv+I2eq52/TQ7G5fAAjlAB9URkn5iBxGh0lCx/tQLzy/2u2duxKlSo60xkQjFZyoplpKzgH4+DxqQ4dxgld4633VjX2KmSXvNwNRafckwcBmMsVVe5uB8nVRe7bkuuc7biJUnTeqmkppsrLewsABYQcBroiYJH+mndO9gba2+yNVpoGf5BRvf8qJaFT3anc68FafCkRlmMi1RBJLfb+S0pDn21ZWumEmpe+Pa8JvcXlVZGuDMIpqlzsizc4YLESDJiMwOM2fqHAUE63tnVsZwtd0Hj0S1B1DLUFOqtIkrUrEkwZ+seU5gqSV/mJ1HicTk5We+aSU24krqhRd1C1AGQZFRWBBa05gNwQQZP8PxOmIzdXstzsyWSQNEjCWNxjkd81ko329Viad3tkNDzKhRJGLplQY+efudE0vEOFvNQ7W7VMzO6isDmTuaTS7Rqa3VHQK0uTMlf1fSP1ERHHj86oZP3UXCBfIe+io0XbDdNAYQwEm8/kJ/0j1OorKVEgcqwDEEzDiTeC0yQDEg/MDL1miZMDxGr5j7dDXkkItQYwtfu6ld0ZigS0i+oCVYfTKL5B4Gefj4zBpo4XiAvu/8AqReepVjpZJGkhtVzV1tblVhRCT3ECYVjgyCDgzdOP1D4OrdfA1r2CiOQcNuSnA40a+S0ex2imHIz/b+n50/oOyYWFszsv63i/JWvmccck+9QCJIE8SdbL5GsFuNKoNJ2VB6vp0qiClWWoFOQ6jtU/f7/AMtZvacbXhtkgjY8vVMaTXP0koe1UXS9tttlVlqvuPYLWDLIQjFo8kEH+x0iyLupmmb4qFih8Pn5pvXdrO1LeEANG/meqz9OrRO4NStSFZL8VgIMTEtHaYOCRjGuM0sbqsuAOav74/lLM7a1kLO64vhR13rQ3Ng907dJIIh4MSAQVjHmJySeYyvLpamLo2cQAwLFN8KPXe0/2b2jpoWF0rfi6+wd0n1jeLUSmorlfbNrFp7gQLXkfPMT4P30vBo5YpHF0d3nfbwymtJ2zo2ue6T4b2x9B5pXq1ai+5oP+7rJaod+0M9rQ5bMrcDEn4H21odnsdFG5r7FG66DoOR9F5nXzslm42ABp/PvzTvqenSpVqZ26+xcM2gLf9TMh9uQgCMguPMZiJLEk0GqbxMyB169fRUSDgcODC56O9epTavU9ysaZS2ncQkWyrQBLc/f6TzpDViGMiOMNZxA26vp6/la3ZbP1L/8ryK+S0mz2FOpFdqZpVieGJi7gNEjkHnnxjWUZhCRHx2B/wCRmuYu8LXnnkY3umO4hXsLMn0std65fcMN07tKJFgF3aWAMwVCznE60n9rCANEbLYAMny5eKxX9lzOa6Z2L26J5PRCsgF702kSqd6mDMkt3BSY7Z/SNVHtrunODhd7cq8PNUs0FssfCfmrnpvTn29Ko91Ss0yFwoJklggHaJJP9tKzEa6QcVMAG53PT1TLbhYa+IlfejdRNUFayClUaQaRYMbR/EB8j7RpfW6PuHccJtorPj4dVOGfvW8LxnopjuKG2KrcwNRmsW4kzy0XHtUDgfSMARrrYp9X/mIoDmALP5PiuOeyP4VL1LeWU2ZVLMIhBjni74Akf8zqjRaMzy8LjW5ve66dVbLJwNtuV3tFoupemKZBbvIRSGOJExnEf21dqpdZA/LnVyP2vxVbGxPBoC1Qv6I2zVneoLqTHspiQqk8z/oBEfy06O3SIw1o+LFn+vJLt7PHGXHbosvsvRz0dw1Km6kHLT+lSzFRmZgD+ceJ1sv7QifCJ3g8I+qVGmAnDXDiHS6+a49Senf2YB1qALUVg7gWyQjlpB4lR/n86t0/aMeqP+MVw1hW9qMJlDmtAFUAFkmgoWBFqFQqDB8lrmiFNo+ZzwCdPBrrys0McRlMPXqBGV6QZ2AUF/Bbm2YEjgs2BiPJ0cIvdFZN7p+u9Zqlg9oKhUlyVFAU1FqKDViVVi4+SWJ5I1JovAXXk3QVxuOi16dNkZ6ZE5tuHbgk5HKhz9wGIzOpiSmlpGRzWwNa2LRd1QLjdHoOfqk22pW0MKqC0u1WBYiAEIFGQ8subYAEcniXG9v7VRp9fqYWcMbqGU5sPTTMttY95W0JAb2wbjJIkKeckR8eDqBj4Glw3PJJsBeaJ3XHU+j1EQLcjreSwGLmICgrBhgmTAY8zzxGWItbxA9FUYy22qy2PTXpAVbruyTAhwIIIGJyBgfMcxOljbsFTEZ4OIlWnS61NhVFRYGTZBtnlRyBdBTMYifxX3THPvhznPvqoNJpwO30Wl2KmuqqUqBAVAk96GJloEjMCZz/AH1Pu2ygMcPPHv3SujJPVa3Z0bEUHkDP58nTun08cEYZGKCZJJ3WU6p6er1a4rVqxKI1yhcBRwSIzxk/OdYM+m7Rn+F4HneAPL6/ytuHtGCCAsjZkij4qi9W+oqnurSsHtgCJZrmGP4cZz/LyNUs1hliDWmg0VnfHXOSm9L2Jp9RDxvcb8Ngqht49MsaZKrQVKktUiOYQ5ySCQMibjPxp3SaguYHc/x6Ly2ti/TzOjBsDmq5+qMXLu7BqgJJKsApwchlkiQeCRkfnXdSJHtIab68jXT30U9BNAydrpxbeYpO9B3G3pMEestT3cIq3NTHyXkQATH2/prHnZqXDjjaW8O5xfp1wvRaztPRzhkUYFeX08k3vtnVbb1XqGlUX/8AiqBWUtdK8CAvAM+CwODrkMrW6hgaCOpdYsfzn6pfXnTP0/Bp2WccuaxfU937aURWVjiahdol3BPZYrimBmDAJIJjA16FkjZcxnHl+av7Lzc+kmgNPH2TvS5YsxXcO8qqmL1CEi5WfjIiCIMEyMxpaR1UBVc+R+XplcbC9pt7TfLHL3zWxqeq6CUQqU6gJFqooUrdAk3TGLg0nJEnORrDZ2dqHz3I8EA2bu9+n06LVM7WwghpF4Hn0tZnoXqM0Ss1HFLJUPFQyOZMDkmcAc+daOq7PZIOJrRxY8As6LVSBtNca8clFTebjciq9GhStdrXIeKjeWsBcKJtWfPETq0R6eB7WPdncA/tHrXytaJ1mt1Wn4ALa3GN1p6tWpvtmV2ytSBChajNYQV/SoBkmRBmPP40jGxmlnMmscCeQq/XbxUXEysqIEeKtPTVF6W2RK0Xibs4WPk41l9pPbPqR3ZxQ9gK6BrmRZ3VB0L1Rtq++rFmUOy20nJhGUeFzH3mTPI1r9p6SWLTBkTbaN+o8UnppWunJdgqf1T081qlCpSArGnAqKrwFWZH0mZJ/wDqZ+RHs+UQ6apvhyasfPdS1cbnyBzMp7d+pqFFgtQuhgHuVpH1ACLcMbiSZIbkc6YnE82kEEbW1inXyG1CrBPP1CP1EUclvJ8qVBv/APERVqKlNKntAd5K5OVIK/eJGfnI1VB2KO4IlNuJvegFXJ2iOIOjGPJddJ6pvd1uqNQCoNqxEFIgDu5wZ+kBvj+mrHaTRwxGH4ePx3vkuNl1EsgdRDf4Wq6j1elQJuhqpU+3TAlzjgfHHn+H7azOz9FqXycEoPDzB2PvwTs80TRY3+qoKfXadUGju0tYGLWSSbvEKsQZx/wlzU9mSQP49JY6izf1OVRFro3AiYZ8lQ9PpptqdRKFBUNViyKZeoUBnuUvcG+m2B4yJOvTw8ZiHeizzSBlPFbduSZ6v0Bd04bcVFpqpCpBsAkk+2VLWyBaJVeTw2rv3A0dvfNcex5onnn0RsH2+3spwu4e9WNiE1EVjcajG5lZogkCCbuB4qoPAux91PibFJyd6X/CdR6fvu1IKYANsiFuZQphTd3FmNxHAPJiLy0NvoFW0Z2XfQunb16VU16aBkYhBbbE1GWoTLAZUI4ciCGJzOqQ+PDQdwr/AIwSQAmhTYbxqShyRIZlZUVyFuDC6SSAbTHGZm2GmQ2SO7PvxUAS2bb8JAbQ1qwKkqKhI9tjMgD+FWgTBJ+c/cGLm8GD+0czzXHASfEDm8hN7WmA71qjU2b3VpKAAbnBtkcfS4tBgcPj4jGAf381wgDbJ5qLebJyfdhFAae0qxMEXSpWW4ntiTIPE6i+MgV/a6f8u4AWg6FuTSFJKZ+TIEk4E+BA/OTE51Fgc3h4fVXMY2NtHdbnZ1SyAmJ8geD8c6cabCkq/q1CHD31QsEMEMWgQb/5RkeQxgEgDSzoR3vecR2qrwPGtlwrzHqO9RayinVantwJIVQz/V4n6GLFhHE8jnWVLptPJIeJt+PXHRcGtkj+BriAqxdylWt2IpU96fvDUZqiyP3n0gsJ4GFEQInXNURFHTMbeg98kx2bpmanVXL+3c5+6r+orVbbm5LmuEG1QxAgsGMyU+njJxxqqCUd8TxYIzZx4eq2+3tFpmxD9OwB29D/AM9V9PdUlv3hyJVKYAa1gFQlQSgiJJiD8gatkc0Nrbnz2vz3Xn9DHqA7vY6/88sk8hasECbikiirTVqSw1MtBgHL5/UW+TOdIOY+OWw0kO2P2HkvSdj9oQ6WLuninC78/wAJD1BtverUypFRGpgAsscHuIBEiP4snmJ01pXmCEtcKIJOPp/pY+qB1WpBic0Nfjlis+m2Cn0qslIe47oEIc2Tc2MzwGIAUgcQDjxpQsZI/wDxtBJxnzxW/Ugrfa6TRxufOe8xvW1XYoct848V1SUVS1U0y8szBVwO44Fw5P6sGeJHnXXudFTeKjtfl4dOXNI6TTabUxU/c/FzrnjpY5/dV/W6NLbLSKlaTVAcMsxbAgtIAJJBkwfnPLOmMsvEHfEBz8+nvyS3a0emLmtrh6uA3FbV5+Kl6buh2+6sqpUpGCCD5P8A8fHMgfOqpo254Tk2Dzx79E92dLqhwMkoMc34T16Dfdak+oNpToBrvbWWuA/6nuHkmCRJY+cZ+I1lu0eqmnpwvajy4R/XqlQBE1zsfCc+fRef9TNbcVqdQNUliO01P08y4ABB5BmcT+NejgcyGJzTWPDn4dfoltRFLLIx8TKL81eK3zjHimum+m/2yt7lRwikSwjLBTFqYFoCjk/fGNUT68aSPhaOL1+++6qk0z9fc7hw5o4xjFD89VedM3FTaVHpUilWmSsXSswpMggyuOWII4jnKuojZrY2vfYPnt4Z3+ioZDqNE5wDbGP5Xx95Ur7mo9QURB9uyRDBGFwlhN8RHzDR50zFpxDEyNt9b/ocrSMkhlkLjhX3p7plGntaXuqrEAszOPpJEEQf024z9+ONZGr1mpM5jiFHYVuQtPTaSJsQc43zTW769SpUz7dlUrkJTYQOTOJiSI+ZP5Ihpux9TqnOc+2+JGT9k6M/DAOJQ73pqr7lcMUrMLr3IK5A/d90C3ED/wBaf0vaGoZqWwFuB8O2a6pN+jjd8V0T9Fht9v6dN6pCVWKQfcNPtBIntvIgCRgD9XmdesMTCMi1J0enja4MY5zm/wDbp6dPROKCrpUesKr1EsQ+3aZYSyvaQXQ28Hj/AC6AS0Fpoe8LjtA/4XWHBxq7qiVJS3C1q60qzUBYQpIWBWNvk3zhWMNlljkAievB57JKbTPbN3RHv/Su+rdVpptlppBsRSq9xMqsAAFRBfDMQYkSRydRAcWfDgpoaNxYXgfC3PQ1W4Wa6lRUpt6tMFrqKrVkmym6lQasc+4RBLDOJiTIra8gODvRZTnjhaWrVdL9SuKyjcNFNVY+5MKWUQVJ4IIlhMcZGJNPAGAFmFNk3EfiKz3TeoNRNSsrB6l7FmYd1rSM57guSD/3RxzN/wATA3luqRIQeIK32SGntajqoXuA7ZvWZLSWz9LE/wBToe/icAd6UqIaSE7susL7dGmlvuBYq16kqEYgguCcMQLogxnHmKhJbS41hWxvDgBz6pT37manSLimGAWUIYqFEmSOD9XxLKP0xpuMngBduVAk/wDXZXT02cNYGLMSSfIB8A3RgF/yZOfA9gIIOVbG+qJ3V/6TaoCQxJBAISfpB8/yOIPwxE6GM4cBX8XFkrQb7aiqtpJAkEx5gzH2kga69geKKFkPV/TA/e1lOLWS0At2STfjKhQsgHMKJAWdKTtF2R4AflQc215RTV0e321uCtbeDm7MkZnEmIx/PWc4NmHwusWLrwTLHv0TxxRi6IB62dzvfSlK9Wqr0lBWDg8BCBkSTIAH28arYyN4c4jx9VHVO7QgLWPOOHcbUeRNLhfpcMYYmA1sAquQUF2JMifv+SJv3Fbb+viqmxSQwue4gXQojNf+h080tW3C+2f3bsVVXk/xGYNwEn9WPtqQY8S3YAsj06Jw6vQs0xhaxxvNk/8Ab57Jp90te6o1OaYaAikXKqi0fZ+F85gmNdLBE4NBrHPraUjl0rAe+aS4EUQdgFFTrsah71BYgBR3WjulWA/WCFHxkfOovhY2MGtvfy5pqHXzP1TuGShJYzmvTkawoqlSon7qkzKUW9ApIFTMy2QcXcA+J++u3G4CR4BvB50mItFqGcWlcXcTbLQKo7g56HzTNXqa1agL0y7BpCwGtwJmMck8wYnURpyy+A00jyUGdqsbpxHM3ie13Pptk9d8eqgdalNWW0hDLFyQCASSCCDEgycD+o0ODHvBvPTko6Of/wDM/wDxNof9iaq+grl6KsrdPDAkdoUAyzkghsiR+pj+POnWTOHK/IUsyGP/ACuZK8NHUg56UrinTZQrUAC5+rEKYUzdJkzODHjmNZpcx3EJduXUZXpnQPhgjdoaJOC4ftPmCTWeam21GrAVz2yRYowJM5Ignlv1RmdEjmfvYM9f62+ixYv1TJxpHHnkcs58Fw4AJHNRvpECyFj6vJORjER+JmA3gN+7THdav9a0yVZNAnLaz9AudqgYU7eLATAU2VJMFT+k22tH0xjUpX8IN9fUj/djqodnQCTVGnU4WduZOfTNr50raP7yBqxtBdi5LFSSqgLHELmPmTzrRhp4DnN8PEf7URABrWsf8TSfIO8B6+ig6zsjTrIdtVClxLKRCgghZiIyBPMzxOId4eEkclZroxpNTwsPCDWLwB/ITR2tdqrldxf7SKzGcc/VCwMryI/zxE4N1fiqpYJppCWvB4azsP8AfNfKvTWKtVm5GZBVaZ7RAYcAhiImBH1ca7xFQ45GFz+Ljaas5z4HmoqiftFRWpsoqIWamQIQEnJOLWa2GEGcgkiCNdA4jQU471moqABvPwx88+iZ62aZovUSwOotuSQOczB5yw5nMAiTq50LeBbWr02nbpXSx1YxfO9iouj7SqzUq6mykxBlSuCpNoIgyQlwE47uDGVmNt3CsGDQzal7STQPPpXh6Kw3G6pUXApkraFFRVcfScL2+DPNogHBAGRJ7WjDSodow6eJwZAcjDuif/ZVqlHYTItaCLiDaAwgCBlvnjEcaqbss1pUvTXVGlUeqKZHuLiEAUyBMctK2xICE5nVMmWkNK63BwPNT2CYqFbqtxCOYz4t8GTC/MDzkaOGgL32XKcTfVLdT3VT2EFNBcpgU2W8rmGqAeTNwwDGPPNMbSMFWNyAuKQpUV+mrWrkmCWZaSAZJGRLQCc/wgfnjngki9laKrxTOz39SocmFMG2ABbMyTf+Fgg4AmBrjdU8bFHBe61fpfrFOnAcd5IW4CM8QByVkefxOBp6PUNeLOCr42jhOc9FttwGt7ImRz8Tn+06tfxV8O66vPfVVNFerUV+52KPEfSY7cd2QBMyMMONYOsPC9xa+ifHp9fNaul1DnsEb4+JjQT4+e9fn0WN6ltL2V0e2osg9uWlYbzjBHj++qtM4Q2zf+Fldo6z9S8Pa2q8b3/CXTbjIYs6EB2JINwHhZPx4mePnQC8/tABHu1ZJPDEQzvHSMIt2aB6AeS6NRADhOBatptMR28Rj/XUXREuwT7/ALV+k7Rc2N5It1AN+G9uV8gutz6cegqmupVnYE2545UwY7QwOY586b1DZoyL229+PzSrYWyRSF7SXHI4dhfgojsiSmDYCTI5iCSVMiMzEjE/J0m2Tcg529hOuiMeibER8WSKAJrNknlg9Oihp7Sm9a8dtouwSTxAhR+gWyfkNOrHSvZFw+ns9aKUbA2fUxiNhAoEjmfEeBUFcNUDWFFOQpCEmSZKTHziY/THjUmlsQAdZvJz6WtwPn1vHJpcd2ABf7nHmLvw+qXpAh4aVu7oVSZtGQTj6p+IMCeZ1eK4Phz5leb7Q1Woc5wlbwB1Yqrrn575Uo3BZSUYYBHepEkDMBuOfJ8ap4Kd8Y36J0NicGu0pp7BdGviPzryS6uXKsxtRhymDcQJDMG45HExq/EYLWb+PTwUZXmVrNXqQHNJqgaPhfvZXG0eoUNrKSoyG+ocTAnJOf6RpJzGFw48Wn5dRNES3QAcNAnhs0fXqln3IvRQPrAuOD5NyjB+zAEg86b7oNYR0WFNM/Uzcchy6rPIcl99xpdlUEoQKZH6QABJOMfn+E/GlpA08IOAdx1/tb2hEsAf3Y7wCww4wazjp+F83G4pIiEsSpiLYye6S0GGMDngREAzN7WSyBzKqvfol3P02nki1AeXcQPFRzdZ2qsnI8FM/WVL0jaGSmpZl8qWgAqfiZ+/207ohKwVJ1x/a7q9dp2SRGHIbnyPIX4fdMbRi6bhxTXI+lo7QoYrb5P1A/hhp4hzySqWvk1PfzFod4nl5Y/CUobdKyHvFMRkAA3yBPkyAGEziB5jFpYAMLFikkbYBPj4pvb7arNVM+1BOWBuiRkSRPjyBAP311oF5WlHotYQ6MAgb0ed9FXIbEqU9yvtB1uUz9C+QAOJ+D5Gj4Lsf6VuibFB8GpaRxbO5+irdjse8LUNlPm56bAhJLLM89wHcOAxz8Q48JMR3KGXwg8z06qanvm25ZFCugNog9vmMrJPJkcm3n44xxBsJnS66fSOPduvl4HfP8pih0tzfVepLsblt8NNwDD5uIEAkQRluNBaOZpTOij7l0skg4jkDrfuvNSdOBkAqwNpYB1IBIJMZm39S4AEnnEaXB6LJpOUdwwYMQysJLiSaeJtBDYiP1CYBJyOYOcMEmlEZVrW6+P2NaPtFi69xywy5ZiQVFzAIQGn6SJjjUzKK4eaZEg4eGlVbHcWlERrbiZvKhQZ7cTA+OcktwDGqWyuGG79fBXCYNH+IFpPO+SstogZSxkIZaLhIZS0HkXCGIGOF+TOlckFoUGtoKeoZb2pm0gAqJA5NxIEZ8gcA8HXWFrP3DCtY4ftIxjz9FZ0dvLJTNKL4IYIbSrAyFxc1pKyQMBwRzodEGyCxg4CmS3ipowvVdbKisf1z0+oLNBtYlu254MSWIJwYmeeBjxrC1sRjdfDYNnr8+n2V02olkZwF2NvRZit0kqxY4zIkgXE5OZmQc5/HjWbOS79pTOll0sEJa+zxb+FcvFJ7jo9OGLglmOQ1pAPkiIOWg/eRnQJCKG3iswTQCZ0j2cQzjkl02aooQ4Ck4USWEcnJiOOcD+eoveXu4vr9k72XrDDcDd3EV09fRc9W31es0M5ZVws2kmRBPaBloGcyAAedMyal0jB3pvn0A9+i0odLN3rzA9rSMVvigfMG/lSRpULEtV8KsSSP8v04gRESfnGq3v4iHEcz7/tZUkM2kYS0uANhxrF9Acqu2tJnd7gwLYBPET4OAOfjyfvpt7mtaAKP5Semn77VDvXlja4bs4FbX0v8Lnb0+/spH2ybcse4E/XJHyPxgaHuHAQXZ94Uo9Tpm6gOiBDBvnc5yPpzTa9PFyspBjEFjAJJmPMRjPJM/GqDKQ0t2P3TA1mldrO8e0mLYNOa+vXxTtbbI0i0MPMiTjgiT3f15GqW202HZTcnbcL7aYQW1XK/sl//wAKg7gSrgAsxEgnJJA8HAiI0x+sdzyF50tzYTW06aoQIrIAQXIYnLZw32P2PA1BxMjuJ58PJa0HaLYYmMjHC7dxvJ8FDX3tMMp9pWP6uFH1SAI5CrwfudMwtOATaz9ZrIpZS9jaHRKVOqyWtX27g0EgDlScxHddAHgzGOdT7hhy+jSI+0nsjdE000qNtm7LaoT3KcEmpHHbGTDBp5IgTxzq5oIeSTYPLom5p4XadsbGkOuznGx2+iZ6dtTTULUCuHIAItBg5F2ZkKoM/wBJ8NsfGLcfuoaPUQwOcZWcYIwk9n1OqgW+krJJuBHOSsFvJw2PmP5NMkHDQGExp+13RR9y5gLc/nyx9lNUq7cbhCENqgLUCiWgkF2QTk2KSCJP8+OUAd1Vq3aYyNdAT4+Hv5LQdQ3CGpSXan93UALE3BbgSVtL90hbZ+8ffVnecOStPSdqTOlDDTt9/f5WQ3Wzr1NxVJk2EiJkRMwJEQRM/f8Apqh0zXC7WTrtRJLK7vDsTQ5DyVp0/c1Uq+40O6oVUOJAWc8AdxAEjxH3gUSamNgsmz0XP+VkDg51GhQU6UwVKpTAVpLYnMsxjHgkx/LVE3aEYZ/jGfsm5e0dK3ScEDLe79xI26+edlKAxEDgCQoJIAjgT4kzH31mv1D37lYJc9y+tsGHK5g5M8Ezifucn765+pcBVrlSAKL9ldoHI4GI/wCedQMyqLXnC+nZthfbBgESRnIj8gZn8/jVrdWWi7TEcr2CiLX2h0lVpOTTqVKvcysQxEn6MXgyDzHOrxrYnE8ZT8UsfCQWm+R6K0XYNUtLK1wHcT2qc4gLFoETHmYPAOlnaqMbZXC/GArKpsqjtNMGmQTBkkEnBPM3Qfjxqn9QS4Uu5dthbLonS2HtvUMsozj6jaqlvz2L/TW/p+8lDXyCq/CYF0r/AE8hGhCjqUFblQf5aofpon/uaEJCt0OieEUfgc6Vl7NidluFHgb0VZv/AEsr/cfH/mNZ0vZcjTbFF0TXKmq+ijggwR9h/tPP8snVXcTtFEKDInRkOY6j1UdX0mVwv+vyD/Lgf3+2qnNfxAEKx5ldF3Reau/ra5q+momMYjzk8TyTMY/rjUeFw5JfuClm9LnmAJwY4iDyP8viBzopyr/SlfE9MsMyJ+AMHGQfjPB/GgjwXBpXDmmm9NGPBMc8fb/zj7/bVdOtWfp8KFvTziIBwMYmccHuxkHH3++gtcFAwuVe/p6qzZUywH6fz5x+kZjVzQ6tlSYHkppvRZgYmT8RjH9oz85+2pf5aU/0ZXS+jiy/SqxjBJz8/j/n21ypN106QltbLtfRhAmQSTJ5HzkfefP3OunvDlSGlrmun9LBVPJzwOeTB8Ti3+Q1Ah9brp0opKVfSjHMgRxjHz4Pg+Tnn513v5RYJwonTE80o3pStOCoAHIkeSfjmPv51adbI5qidPIeYTi+mmLAsQ5GZ4JYxkmJ+39NRfq5ZDZO6n+nPVNL6eAm4zk/P3+CI/p86Wc7ku/pgu6Hp9Aonu+/5/nP/vUHSk8lIadoC6r9EUmRg/8AJ/rqDnvXTCCUxtOnIpuIEzPGuRuIOVNsbQbpfdzQU+J/l/P/AE1Jzr2Q5oKgp7CPpWP5ahZUAyuSn22wJOVjXW2TRCk1vVWtHorGIAjTbNDM/LW4VwYnafp9f1MfwBGtOHsgYLz6LvAE7t+l0kIIXI8kzp+LQQxkEDK6GgJ3Ti6jQhGhCNCEaEI0IRoQuSo+NQMbDuEKM0lnjSncsuqXVxUoL8ahLCwckL5+zJ8aiII72XCF8bbr8arkgjBwF1cOg1F0bQcBROy+a7QpA3Q2pOAtdXM6qOyF8I0AA7oK4ZBOoOaFBL11Eaqc0UilFYMarLRS4vhpgajwjoulSrTEcfOohgtc5Lnb0gTx/wAjVjGNJql0Jtdsn8I1cIWVsu0FyNon8I1UImcVUugBdrtU/hGmO5jrZFBdiivxoEbb2RSZpUV+Bp6HTxncLtJiNPgAYCEa6hGhCNC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data:image/jpeg;base64,/9j/4AAQSkZJRgABAQAAAQABAAD/2wCEAAkGBxMSERQUExQVFhUXGR8bGBgYGBwcGBseIB4cHhscGyAcHCgiGx0lHBwYIjEkJSo3Li4wGR8zODMsOCgtLisBCgoKDg0OGxAQGzAkICY0LDAvMDYuNDQvLSw0LywvLywvLzIsLCwwLC8sLCwsNCw0LCwsLyw0LCwsLCw0LCwsLP/AABEIAMsA+AMBEQACEQEDEQH/xAAcAAACAwEBAQEAAAAAAAAAAAAABAMFBgIHAQj/xAA6EAACAQMDAwMDAQYFBAIDAAABAhEDEiEABDEFIkEGE1EyYXFCFCNSgZGhB7HB0fAzYuHxcrIVJUP/xAAaAQACAwEBAAAAAAAAAAAAAAAABAIDBQEG/8QANBEAAQQBAgMGBQQCAwEBAAAAAQACAxEhBDESQVEFE2FxgfAikaGx0RQyweEj8RVCUgYk/9oADAMBAAIRAxEAPwD3HQhGhCNCEaEI0IRoQjQhGhCNCEaEI0IRoQjQhGhCNCFDutylNbqjKi/LEAf310AnZdAvZcbLerVErP3BEETxPjjP8xriEzoXEaELD+mH/wD2FZRU9xVDd7sS/IUBCO1hAUE8iwTMg6te0gWRV/JTIxZC2nvrfZIui62cxMTHxOqqUKUmhCNCEaEI0IRoQjQhGhCNCEaEI0IRoQjQhGhCNCEaEI0IRoQjQhGhCNCEaEI0IRoQjQhGhCz/AK36itDasWLAN2kinfE9uTICSSBJP41ONnGaXQLSn+H2+pPt1VCA8SVli8Ty12ZuJx8Ea7Ixzd1J981q9VqCi3TsEYoLmCkqPkxgf110VeULwzpO6K72nUqgKwq94+llIcAgxJAHx8XYOI1ZACymnkmdxQWp3nVR+2sxenTWoy2tURlpvnmpTJDXqBgkqpEt5znBpJqrr5qsdF6cDqpVJCl1ZGrtRAYsoyQJXzgkcHB5jxzOhdpVfW+sV6W5p01pj22iHlj5hiwVSQqyAZx3JkamAysnKPh5rSaguI0IRoQjQhGhCNCEaEI0IRoQjQhGhCNCEaEI0IRoQjQhGhCNCEaEI0IRoQjQheff4vv+5pKKrAkk+1cFRwtpZmMgysi0ZFzDGAQ7ohbjj16KbBlJf4MVpO7EOJsYXG4kE1IYnmW848T51Z2g2uH1XX7BenazlWuahgEkxjn40IXgfSKlM7+j77EoKkC+AD3lp4yv1yTzOtqQEQmt0xSuui9Rt6mxrOlZalUAF17nRpFNhcsdsheR+ogQdKyQtLAQKICjXw5XsFZyqsQASASATA/mfA++s9UrBdJ3V/UWYMwVmgiajEsLSAHWQyglhEhQAJ5gyqiVPZVlLrLV+ro1FXHuOFDgKQKYTvDC0xUJF3MgRI86bdGBCQTkfe/wg7UvVNJKCNCEaEI0IRoQjQhGhCNCEaEI0IRoQjQhGhCNCEaEI0IRoQjQhGhCNCEaEI0IWN/xT2pfZqwYCyoDBW66QQBFpzMc4+dNaMgSZU491iP8JeqhN+1JULe6pl4hsAtLCeMWz9lxp3XR3GHXspvohXvTvVNep1A0w/1PCBrkSIyWpyWmALRImSeQZRMVNJI/n67I4RS9IroWVgGKkggMOR9xpYKlfnXq6Nt9yqsQ7JVIYHNMw0AiD55PGZ1utd3jCaoUmPFRVILqfaUszXwD3MSYF4BgkELgD9RM5wMNbbf0uYte+bzeGlsjUrBWZaYLjhSSBOCOJPETHicaxALdQVW7sLzj0duiN4S6uiBKjxTQopa2ItEhoBqCQcWpnOWHsob3tupELO7TdCjvVdHZQDCr23f9OnxUxTJsuM4wzC4ljc1KCYbq10he79OrM9JGcAMwBgGRkTrL8lUUzoQjQhGhCNCEaEI0IRoQjQhGhCNCEaEI0IRoQjQhGhCNCEaEI0IRoQjQhGhCofWfTW3G3FNRTPet1/heHsP6XtJAMHkiMyOiUR27wx58lJpysL6u6WmwXaNs7aVRavtI0lqjBpLBie2JXMniciNXaOZ88kne5BB+Y2xyrbCmCSsx6sVKO6fDufeIqMSU7cDuyTliTdxbHEiNLT8TmAcq9LUroBepp1RT07btcTeFHcFLNH1xLASIJBnwPxrKlYWuPgqyLcaXjleKjFaNz0i1ysxAjFoZiCwyJmcD7c62W3Vu3pWnKTr7tqpVajgLVZVaM2Qfq+i0grMAEAA+NWUGC2rm+F6xv+qLU6ZWp0qtqIyUqTTkqDAAZha8qk4JmT+NYsbXGTIUGj4li/SPU6lKuWpVQ1N6bVGo0muqqHZgtKkH4aAGhc9qk4wzczGub4+/9LvDaqdrXiuT7bOLrb1ANMGWt7gyqoKqrKWm76hkgrZK0ltDHv5/hBI5r2D0h6gpNSo0hPcJQghyZMi8ootaCCbgBkGTOs2Rha6ioO3Wt1Woo0IRoQjQhGhCNCEaEI0IRoQjQhGhCNCEaEI0IRrhKFElaWI1SyYOdwldpS6vXFxVcAHMY1W94AOeSFBsz+I+3+2l9Mckcl0prTi4oN05Axj76XneQKC6FHXJKYkGcfIwfA1W9xLByz/BXeawvrzdGjRpVVpK5WpTPtywd4kgKVyMiTPhQMzq7spnHNR+HHptkn7eCmMLCf4impU3weqsh6dGsAwg00Kw1M3L/EHwc54mdeh0gAi+HcX6lR5Ur/0/S93pNJqVStVanuBCMSKafT2kFo9tQJXgS3AnS2qBbNT6AI5bn+yug9dkt1/ptSuKJRQbVZEaqahvWQaVjKWS6nLZLZbniNV6eRjAeInrVD+t1EGisjsnf3VNNRVJIY06il/ctJhVySwttOYkg4AgHQeQWniwrgtn602lWiWt9ymPbu7qlsGmIvRUdaaiLV+kEgBcAkHN0wHEeaqFZVH6GqD9qKzSpJRoOPf9uKigzZUADQ1QNUVYIOIxJJViZvw4sm9kXapeo2qbqkQhuNM+6FcwQrEAuQUBDSWGSyjJIFw5Xv7wuu+GrXsP+HHSHCru3qBvepIe13ILH62ZcIOFAtXwTOdZk7hfDVV78/qoErdaoXEaEI0IRoQjQhGhCNCEaEI0IRoQjQhGhCNCEaEJJdwfcCwYzkceOZ/Os5sz++DeXX126qfDhdVBDYwPOpvHC/GFwbJoadBsKKQrVxdbJB/GDx/uNZ0jwHcF58t/v+FJfNoe7kfeD+ftj8aIbL7J+vmgpxq4DW+dOumaHcK5Sj3DCecgGB/z8jVUzm8W+QuhU9XqqVKr0VVi1FVdhwIa8AT8i0Y+/wCYqlYe7Y+jWefTr8wu1zWD/wAUkQrtnZ5qhsUzcBDES7gZmVUSP4j+davYvHbx1G9beHqgdVmPXNN/2inWrCBXprVZKbrxBSmobhrggJMELeecTraUt4CG5rZd3Vh6Tes+1agAgVK7OisYqZUkCQDZMSGKkTpfXcHeNJ5gX0/tHmrKnResUp1Kwp06y2d7D9o9tSTYLOyO0kFu4ktxwM8SULGa+SjyWcqbQVNzANSoKbGAWUy4l2VWH1syCQYEGBiBGmJm9zxYzzUwbbYWl9cbj3KFAFrqTStOq4A4ixmJ7sWyfufnSulA4yTuot52qD0btaFY1O0I5QFDSd2yrKkNJvBL2OvyRj6hNmse6NltPv3hcJpthV/XnVqtQBalNb6quqQEBkml3ZuAKuTmWILfqjTUQ4WgnfHmpHK9f/wp2lWn06marMbyWRWmVU/n5MvjHdrM1RBlNKBNrYaXXEaEI0IRoQjQhGhCNCEaEI0IRoQjQhGhCNCF8OuE0EJRJvHPHx/5/trLYD+qF/8AnpuL67em6mf2qDrRdVLpaSBMNxgE/n+mrdY0j46x+FwHCc2jygJEY/P+WmYXjgvkuKtqqb5zAByYAOZj/wAn41lua4agOa3FEX64CmNktR3oNdsR2iGkZAMYEzycz8jnQAWyl4HTPlj8rg3pWW6gPn7Z/ppicDvDfhn5LoOEruK91QAFc8KeeACYMY/5nXHOL3WPePTG39qOFBuHVCpyzOQgkkqsXEmDIiAc/jUzloHT8580WvNf8Q9pV3FVatOgyrTpOGYgLhR3GSZbBWwjPe0fOt3sx7Io8u3qvLHsrtjZVHXelVxS2ZLMWbb3Sx/dp3H2qQckKrAGDJyRGPL0U0fE7FZx123Ugbwj0NvfZqv7tUmo1IlQzEfvIEFiQJtCCYJmAPnVWraXRggXXRcINJnbuAzJKCo+RVHaHaGtV1anFl5xdAgN44z+7F/E34byLwB88qPCOYXG3qV9u6VQFaoWJZbfcqAchCaeXDWwLRCiQYjVxMc8nA000fI/wgUTg4C0nrxqlSgps9yoEmrUpEFFi17YC/SJeGaOODg6lo3NBI4ufz+qk2sqm/w+6Wah3G5rytViAjBiLjcC4KgrDCFP3BGNc1zuGmg45quTG6yHUlD1R71QWMxDycOys6hjGV+skTBgGNaNBrRXT5YU3DkV+gvSn7PRpJtaFVqoRLgxJbDG4S8W/qED4jWNK5znlztyolX2q1xGhCNCEaEI0IRoQjQhGhCNCEaEI0IRoQjQhfG41F2yEg7dwzAn4P8AWdZkpt4PFi+nj8/XZTCY39IMhB8ggeOfgjjTuoaC3KiFXdJ3QLlADAwCZGBgYb/PWbpJHN1LmHYjHlyx1/hSO2F83UB1UAyZ4gYmOJkxPj41yUBkoc1pJOD5bXS6NlWbDbNKurSFlZMsTbhoA4JtzM5k4nTks1sArPvzUAFfbyMCBwMfI1yerA8B6hSCpOpVTTcObYq9pvMWfBXEE5OB/pqIYXnNZ+n8KJNLrcJe4CyOWos2bGwGJSRInP3nXRwlwA2/vK5S8y9Srv2ZS1V0Vqbl3aKCmHybZJIIFNAOZI+Z1taN0FOAYTnHj5fdcBs7JvpXSqLbL2E3TFXkEApaGVlZhYxkUlYliOXn+WrJ9Q6PUd49tUuuNHKqK2ypbd6ILMtakrBns5kMynuJUsoItAMgDziKZtVM5pMY+En340eqHOfuBhV+23ltdmtFtygkt2XHIDiTJa0k/mcae1EIfBThtmlc9ocKK0Ppjev+1sGHthabEWQlRiMqrPEkspGR4I1mGCFkTC1+eao4WgCirHq/R92+1qbis7pTVLmpObi3kKeB2YzLSCfI1bp3NZhuST8gptIAws/t+nVfbSullEUwrHvAqulge8JcVzgGSLgqki7Gu6hzSO7YbJoAnkbQ8g/CCmvTvp6huR7ztUNBSGI9kPTgEOBTdVAT+B1CE4/B1a+V8bu7OXEb/nl4g9CEOJGN16L6KVTVqtSj2wSna4YLae2lDL7gADXAYAmI0o7iOXCifdrnmthqK4jQhGhCNCEaEI0IRoQjQhGhCNCEaEI0IRoQvh1wiwhVu7AEksccmOOD/bBn7HWNrIxXecRBAyQMgYsD5BTB5J9hK/y1qDMY5qPNUiXio4qFORZaGDWC0Zk/xGMY41jzt4HcRGMXvYzjbx+ikD1UfULhVUqHa4MS2FRRHkgXNjgefOpayPiPfNPxAHyJrw5IDqwqehtXp7qo10LUUN2qMCSTHjPJP/bB+8S2yHi6cM42wCfAeCgAbK0m9rCmlNqh8BZ+5x8HMxH5065vws4un8Kd0sj1O9tzSYWBYfC/9R8ZYqSCIAKhUMkVHjiNWteKFfNUOBu05vK1cGpU7UIthbWvuIUt7QDEuJFNrYBycZN3S0iyB/GUW4Gz8ljfWW+ZnamiqQQy1HqMoq98NbVFQlqaEopFoAEGDzDulLGs7w3xDYVR33V9iuMDPlSrKHUhR24p00p0wskiJvYiFLPygXBPdBNsA5mMPFrHkPq+p/gc1RETJgrihtfeL1KJRQFvILKiqWBVgUnvwpa7lvPMajNNIQIiQWg/TwUnOccXYWcarg1KYZis3F1DIqNIB4gMTw2JnGttjo+AEnHnn/aZGRYWs2r02j2jVUikC48O6l+LmViLSTiIsmOJ8zIRxfAaGffgs92+F0u8NXaVkYVKBp2vQAZrg9r+4YZQCChJjE48g6fbJHpgAx1k736e91fxMjHwlNbJqNtC2oLkRmhkCqQg7Qptkq5jLMx+niBpLiD3kk5VRPEVtvTBLU221WhTZURWRGpWksbx3wWpiQARkMMyoxLbmDh6q8tBCNpQo9MrqzNWLbtwpV2uWl3MRabZILuF7mJyv4F/E+VgFbe/4XRZC22qFxGhCNCEaEI0IRoQjQhGhCNCEaEI0IRoQjQhK77eikBPJMDmJkDJAMc/2PxqLnBu64TSrd/WBCmZViGDTBGcWECDMiTPHyDGsnXO4YiTxZ6YIs8j/KsbupafVLUDFKjqTAsW4gZywBmO0jjnTWlklDXCUbHFZNePjuouI3CqF6uK1ce0GSFioaikBTyBGIqHPaDIB7gIGqpuAW40BzPvYqLX8RpqU9T7+mr0KbqyKTNwBZyRC2KBJMkxPOVj5FemeyRlRgisZ3x73UpMbpGr1hlHs0QyohtFSrccywCtbggYIE/pM8a49vcROoE7+e/n6qrjvAx4q1dqxoNSeqtWsiif3dqriSAwZQe2ACI/vq81gOzXKv7UhdHKpt3uSlPb1mVBWZY9xngEkeTkqoJgxiSssMkda2vHfmoSGhxc1D0LatuWNWpVpmoxw375STbYQoNVYwDxEywzkAcXlpc0WeQshRY3jNu/lNv6Lf3FdlRl4ZHZgO7DsVDgElcESQbRwMalBNIYj3gLR4n63uPJXhlDhCa9SUNjSZ6bWrUdQU7DAuuVSzSAASpGT4+Y1UyFzJS8yW07D+11xaBVLG9B3PtVP3dImmcMbWK9rkzIAkj4JkTkEAzNjg0nol42gEgBbvc7Pb1JoOlFWqAsiVRTDrHbcKRQhgBENB5INuuxRTQ27jJPLNV4e/omg7okPT3pY0an6airaCYckWj9ILG3JxHED7yrp9UzUvNA2N8HCiYqNlP9T2FJ6NVTTvJaDagRoJkjuYBoBJn8+c6hmOI26yOdfSvJdLbOyzXqDa09qWZy1V2MhGZmBiGN1OQQgRVDMtzW4g4GntKO8kDXu6eHL7+eFWWAO3U3on1JSpKgNCqCVCA0yxpQhYEqjlbCYJgCc/jTkrxG/g353jfz5oc+jwq06v6xpftIS6oAsKVVU9xGJNzC6Q0KuV5EzBIgXRwueOKqA5nCsa0nJC3oGq1FfdCEaEI0IRoQjQhGhCNCEaEI0IRoQjQhGhCzXrDbAhXeqVVfpp4gtnJHLngBeJtJBE6WnABtzq8FW8cycL5utzO0s9t+5bEDAtcABBYphAw++oSShrOJ2B4++akLqgFVik6BKKtUqswmrmPbDTLh5WZMiMn4iM5x1QiYHzuAyc+H5pSDThrbK+9Q6TYGrBqlWsAPb7Zt8EmSSxtM+T8A8aVf2lpdQws4snqDXqf5U+5LTxBVPq/NXbOy9ji0UnBMsScuogwJJyY+Rka0owQ0NwcZpUTXYVd1vZjbLYtVmfhkgoAmSghMD9WBMyeM6jC55suwOQ5jz5KLmBooG1F0Kpua5PsOVRSwqZBjk/SEB5MELOWH3mxzyxhcRgdPwiIPcVHvNuNrUWpXZXqgiAbWFptkqjFIMfrn4xg6sicHtD6OeR/FoezhdZK0PQGo7tgandVVSbIK08FSpIOVPb8mbyWidDw9zSY/3cgdlayicrWbHah6lSp7heoAAaZe5KRKgwB4JwZOYOIB13hmfB8YHH0O1qzAK66nWWhRarUE2rMBWZFI8wqmIBOf76jpoXRMDpMH/wAjYeQ5IcQSqr031F9xSuq7U0mbuWCENQjyVukATAJJn7SJ7PFBO3hl+9WuNNHCtam5ouWIqU3X6DbnK5tdlkgD4Pyca6GStl/cODaufl/doNV4rN9Y3e/qBqtJkFNZmmGAugCDwHySQVMHHOY1HVT9w3jNAc/FQIef2pvqIqDbgM9B6yBXILFABgMSqgkgmRAHnzqh8UUjBLyztjdTJcBSr+p9FWvVN4rM4SaaIIUdsELUKhWhjIuMjJiDGui+7uIX08cKL2WcpJ+n0dnVSodyf2hmJqBiAal6sSWAEj9RkFbR5wZs0z3n43Cj9v4USwMyFovRXp1duWqTa57WVagqUiv1C2RcgDM2JnGSREaRlkk/eV0Enda7Quo0IRoQjQhGhCNCEaEI0IRoQjQhGhCir1wozpHXdoRaRlvOeQ5/6U2MLjhVe46rJYISzLMqgmCPDHgHIwdeb1Os1+ocDE7hb7yT+FaGsG6OoVVFMhyx8kiZA8xGePjXJO05NNF3LZO9kPPk3wCO7DskUFRdI39BrxQpsFwWhbQSZA++B4+OMaz9VLrmR8Mzv3eP8Lsfd54R9E9ut2EBLMgz+rtGT5Osu3zuANn6q8jhbapN96mK1Ka0WSpes2r3E5HaDIAaCxz/AAmYxOtpOzmcDnzEtrr098ku/UfEGsyVQeouk7ltya7UgyYKBipVLQPqAkXfUQR5A841uaHUwd13bXEgYvY14eSofDI6Sw21D1CmEqXrWqDc1iVqBbk7JaHFvBEDEwQT8yNAShrSQcfZWnQzGRrTgu+Xn6LrovQqlMtuKFZqjKIWnIKk/qAY5EyRmf767DqSRYGyck7L7kAF2fFfOi1xQW6vTeruR2VC4BRcCRUEGWiDMwbzqOq1Ja0hu55188dVZoOy/wBQOJzh5c+W3Irjqm3d1ats0FKTLhGKliCG/UD9UDz/AFnXI9W12arxUdX2O9hLY3Z9++SuP8Lq9qsHQL2wapEElZCi45e36ZP24kAustwxixusqOxhy1L7qnuV9lCK9KZqsapHbJBAtksQy8NA+CY1TGz9PCS95cBklWYccLrrXUkp7WrWSmFamsLcCAP0rFoJCzxiMaogfp9U4zd3kVk+9wuutqouhb/9uFSxTTphWVpa6WJEC2RKqp7ScywMfLkkx4C9oJq8dVU2nlMbPpx29O1Kr+9TQ2+81xdcqhZVkhFJH0xNou1n6WaeckSsptc/sVaWBg+E5UtDfvW91qBJKsqw1rrkRfEypKxIXkGYydPFj2AtkaOHlWcE8x5K2eB8Jbxc8pDrPqYUtxYbwF+tgAVA82gZvyOe3tjzqcekLrddfx76UntN2ZJPHxhVvqj04u/dK6uFYIpJyAQ02kEggNIMjxdn4KLpHNlMbhn6cvz7pZM+mPEQdxhK/wCHPRSKz1NvuaP7RSaHpsRUDIR3fSAUM/qExMETI09FHw5CWjhDHW0r2LTSYRoQjQhGhCNCEaEI0IRoQjQhcVKgUSdL6nVRaZnHIaC61pJoJU737DXm3/8A0zc8Dffmru5VP1yKloNT2zcDgwcZHmImORrLPahkmdqTGC6q5mv4+in3eOG0w+5VFgkAf56Ql10uqsP+QCsEdZSfUKznsp23MDgtBjyQbTByOdR0rWMf3kmG/Mlcef8Aq3dI0Vaki01VKSrHDD+g5LcfUYnOr9QwTOOoc6wTW2eXLG1/NEXw/DS43+xbcUqlNoEqRdHyPGe74+41Vp5o4JQ8En39F2S5GFpFWqzonp9NsPdd1esGIVmkIP8At+Zt/wA9aU3aTp3cIYeDF4s/hVafSxxnicVU9R6hVq7hqFSsI7mmkzkLKsVX6Y5gfOdajYeFocBwg+9lt/8AIaOCMGAcTxQII38VntruzRYh6cqcM7EzBP1HkKB8fHJ0z3Ie0gH391fN2lK/UtMkJY01R6eal2XV3271Kibkmm2FLACmvkYzn7+dSD3NqNjaIT36SNzDPO+wfHFeBVid2yXVabF3r97gG67iSJwF4H3kxqJL3nJopV402njdJwktsbdaAFZ8OXgoabFkm7vdrVQwoSCZZ4JABMAf/KTidR7mgbItNRawPc0GJzWi7JGSpOlb0BbKjkBYtU3FZkG42mP7yJnGNTZM9uS5d1uhjnBayP1oD5K42PVf2ZqppEAGmXIiKcgwz04RQ4ChokmY4GTp8TBjWg814d+nfpyQ4HHgn+gdfpdQaoaxVQpPtkgKCjdljmYqKxM2x8HmNTc1z43CP4TyXI3Bxs5XHUeqbba0waCUz3GGUBQre2KiYOGNjXC7BK8ggaq0cUkDT3jrzjwHRSkLQ0EClRbH1HW3KTWAb22mm5QFsqwIBP2PEeAfnT8NyCytDsvT96OMjyyuqfXqtCqttURkE4W4HHfyCy5M5j7gHTBbQW1NpYXRFzhtnyrOPAjkkVYOrNk8mPMfURmIgM0SCSbTERqWNk5YaGjy/Hry2oV6qv6luKwAoK1QIzQyqLiwhg4VSe5SL2KRAnEc6T1FF91a8x2zM1+oHBW2eu5361svm32FWnQVPfvUyL7SriTcLSRNtwIMnOeIEW9zYpNwdjsezgec7nqOlUf4XrHoCvVXZ3V6gqIslapZibROGDKGUgD5MyMnkwZY+F3JYrtPJE/unZIwlD6zddz3BfYJhROY4km3DBhkcAH7auDbWqzstz4iee/8/VbWlWVhKkHSsGpinFxuBWS5pbgqTV6ijQhGhCNCEaEI0ISm8ok5ugfif9ded7X7N/UP72aXhjA28f7V0b6wBlUVTeOrWCmztHIiCfMnweDH315ZnY8so420G+Ps2rjKB5qr6f0zcVKzVt0vav8A007Yz8wSVIGInM61pY3aCGtMLP8A2Pp9/DfwVLRxut/oofVFZaXtO6A0rh7kOASoNx5Ile2ImDPjzHsZze9uUZ3238f6RqTtSd2ViIQAO6JyFBMcgA2rIEdv8JPM6W7X1On1Eo7ptAc6r6evNWRAtas/6h6RWr1l/ZwVkQXvITHEm4ljDMJUY/yY0Wrgi09Sm65VnPgqpYXudbV1vXr7ZENZkYKYUAtJ+04Ix9v9tUtbpNS93dWCc7Clo6PSajUSBgqhz8PoqraVaW/D02uZkbC01JPywuPaDxyZ5jzGzo9OYW3tfzKf1eg0rT3Yz1NnH8pce5thW25Ksn1BGn3MhQQ5UfGcH51OYA5O49/bxR2b2UY9R3wPwXg+PqNuiR6XXq+8VaiQkTcIOPkqO6OMR/bOo920N4g7PRbc8pc8s4Ph/wDROCfeErXXbNuEpLAosQpJCgKTk4IgeTB4kfOr3hwZ3gJsfZYmq7VGif8ApuBrgdxyaffkmQlGnUpvRqhkU5BErAZxAAwe0ckGA2BqsSkWHNyUvHptZ2owSFwawbCqHp9rKn2y+w1NrQwe0qRJAuaB4gHmCQBqkAg5Xq5JO+YRdVjzx866/dMdZY1GgEEdqg2/vASWgNaCLSxAnmQBHOmGjvDTDlZJuCRsso+DoCa4uu495XFPZUxNJzhpDA+eIgz8yJH45Eaf/wCPpoc00VdPqDM0lzQR/GfDp+fFVux6ACJRkgAvaW7hBIyBM8jHmM86VL5HgkDKy4+xdLp9T3jySLwKxe+/QKy2GxpubdzNrIQkx24hSsnBGAPHI1BrZIngycwtXXMinh7qNooHb2PNVFLfBUqKy3BWy/OASQJJwTD4kAz8DWtpHNbHtSwtHMzRF8Ya4hpORkeZ8sf0nnoQQWwWUEqAJBgSsTC/1x/PT1gjC345O9jwPn09+ag2W2IWqQtUj3FF4DBEPFskELJYE54OJg6gxoDik4Y4otS9odv/ANT5bAc/BAVVYNBAhSysPqMCCFgLaLpUcQDM+euhaTanP2dFNIJKBI3rYjO++RX8YTFfcS0BksyCC2Jljj6ViLeZ+B8ansVfHG9ruKunn08TutDtKtWlsC1zlWiRgqqkmyMTyBI4yOJnWPB3Y10nCzhvneSRX/X55WQ7u5NeQOR2qs81n6tZnqKFzeSxBBuLkiO1TYMf5ExnWs4hgJdtRvyWu1hhzjh55+VHp/K9X6LuAlgZheQFPjMH5jk+Pxxrx+g05hnMkTbaSazeM7/PxyvJTODya5fRML1V2goJBniPH8/5Rrr9f2iXngG14I3r3tfqqg2Ot1cUalyg8T4POvRaeYTRNftY26Klwo0u9XriNCEaEI0IS2/ZQhv4/Mf3HGsntiXTsgAnYXAkAAdVZGDeFhavUjQqW0lpMta1kCgiZweCe0CM8E3mRBGkNfphPA3JjG9e+ii15a6gLWgrG1ZqOBAyq92YkjIz/T/PXl5InNd8Ul9N/TwTlg7BYTr203G4quadMvTRrLCyzOBMMcYMz/2k541q6OaKFje9dRdn+kjLFJI48IwFW0Wf3e641RyhdXZWDwiiV7jzyAZAwQNaL+7cwkDHWuVZVDSQ6uav6fValAD37qhYnNoBXAx8Hnn+wxrMd2a2YXDTQMczdc/9J39Rw0H2UseoJuFX3g4WCS4JAJxwqqe05M/+zczSOh4xGbOPh/J8E1ou0nwPsDfnX2VJ1DqX7N7i07kps5hiB3TxMHE/GJ/rrSiilI3z781tjtLTtp2pjcD5YJ5n/eVTrt6gKVCpCSymQ1wc5kwCJjAX7sZJwGBEOAhu/X+OqXd/9CyXVsJFRjFdPEpel1L9nqO7V1LWwlEqCMkfVmSPt9/tqMcXE0AMrqU9r9XHG50hmBFYaOXTb74xas6PVlNWkzUlqVDXRisJYyjMhoxIWAP5QeNWxXG+z+0e/NeYkmGtlDGMAJIF/f8AK++oet0q9ZEZckBe4XVHMnuaJBwYGeEWTqvUPMx71goDnzXrdDAzQt/TzP4i7lnhr1HNR9Spe29Gnt3uFlxULAQ+QItXEz+fzqtrI3N4nuvb0+6X1Os1cD2R6eAAG+WCPPkodsGLBryAlSCD2yBaSfJyJ5xwMkZvjMUBDilmP7T1stOHC1pyNr8Od9elK2ro9t/tHJIEQZIkg+CFALeLTI1rw6yOXDVov4GfCXbDn7q/qoKNam37wZdMMbhABEll4JxIi4k5IJgaqj08RldID6cvNL6fXM1QcxhtoODRs+t9ei63+4SqJXuBJBK/ScEGMYyDyP0nOI045jJMEJuANewjkb+9UVUUmZVZQC5RSAzMSsnj6ltGAYzOJ8aR73urjAXlZNc/TRv0bWAUasE58T5gps9TJti1FHacRlcAAEALBtJHm0T8Ftjm0Da3dDIwwsPEBfK/f5yrnb7wrtmQKjEyInvCvPJgqctAOeW4tMWFnxWuSaJsmqExJGx23I+R5XsqXduoYLBJkDOLQSCSCPuXjJHEr5MXuI235K7VTvYGxtBJdhpHyN+IGaq/FQJcrEQhQA2y+Pp4YjLKc4EfnmE9RLLEMn16/hYmtn7Q0zA17vhOAeZ/lO0qZCFXpLawgRNjZIWz3XZWYkkfRwfH1aRLHcXeWb8QPvvXr9MLDD3gU4ZPPPzzeVHsKdIMRUUQjAqttxMGe4XWZUqhBTAyCI1c973t4Q4izXlj2U0ySSdzYXu+G9jsrPrdIMQe5YHaoYrji2A8gLggDiY+daEGnDGBl/34r08GjjIAcMfcfc+p8luvS+79zbrYAACFYQFEjmAPiR/TXiNfGdLqHQh5Adk9M9Oaxp4HRPLXAWPsr2lu7SSDBI4JycYxP21HTS6iOV0sf7CCASTw7Y61nqQfFLuAIypNpvnvCtmTB/3/AK6b7P7Q1bdZ3E7r5EdDXUD5rj42lnE1W+vWpVGhCNCFzUYAEkgAZk4A/wBtcIB3QvIuvdS/Z624qBFN3arp2iR3EDyQZGflIzmMXWxd9bQ6s58R/tVd5wOJKQWvvKoYWqiSKjCQDHILMCW8AfMRmJ1lmDSacte6zyGN+uKr+ExCJ9Q7gYAPfVL1TX2+1eyqPbb6qgZlemSckMQCZMCYJxAidMlkE2oaHsIcNgdjX49PVWTwanSxEOIrzSVLdFDSO3Ksp/el6gN6lWamS5ug+Bn4MmY007Th7SyTnihtX8LNEhZTmb7pXq3Wm933CS7KACzgRJWZQHBgcYIiCRqcELYQGR1ShJK4v4jkqTYdRqvRFMu7KhlRMiIIkfgEjGM/OqtUzhy3F7r1n/zHBI9/eZIqrTnUt6d2nt1iBThVxzCmRzyS0arjncwg1svQazsyEwuZdcRu/fhhLbutTp1UpOhtaiRSYkKAwwtxJP0/I+Bq9vFKOMHnleM1+l/RSEDIcKVXuOm1au5rAU6aU+0AH2yA0CLWDYEfkeCDq5rxFG1r3fF/CVh7PnnZxRMsKxp1qm0DylNr0Kgi4iTEW4m8Bef9ZOqvhmILSuy6bU6Fwc4UeR8VW0+sGLzZTWJMq1xXPeDwQ0/p8j+snaRuzd/NbOn/APopHTMbMAG8zkkY3HyTm0NZaysFptTOTLQbTzEc/wDoflXhh4CHXxBeo1M2okeBFRjNZ5++mFB1TdAGEYuThkpiaikiScnA4/znVmn05fuPK9ikdf2syB3Bxb2CB+4eIP564Kj33WS1DaszD26jEQ731bU4MMGAmCM/b5nTMMVPeDkgei852h2oyeMxRtpvO8n39U/t98KKGjV/dFiHW5MMDPcW4H2HiI+NaGjlbw8NqPYutihHBJjevl+VJXqLTUlVhAZJAHcTljPNxk/2GNOggZK9R30cMbnuwN/fLKq9vQaqzNbUqKzmSWOAy5AAySYAJzyBOc5Ury5xLea8PqZf1MzpIxglM1dyiulKz2oewBVlxTWPrNsFqjB+ZghRwNcYzikDuShph/nYD19fdpuhUz7lWp++dmtTghSzC0BQA1oMyBOTnxrToh2V7SKHgLTLdm6zy5Dxrx80luK/epCPVgExTEECOe0do4/vI5mM7qrqle3dQImx8I+K7G+B/drvaUzVktHINxRgjH+AAxBlR+bl8cVtuRw8Fn6R02unEkpsNrHhsfVM1dyDTTtYBYFrAmApyYDGFIuiIOfxqUjGVZwndbBC+IOkBaAbGB7AK+Vtyr9wuaAYUIDPFq/9sRNy5ORmdUy93xBzeSz9XPpTwTaVvFVWRdY+1/RTbWm1QXBWCAAlgpJVRIutIzkARGPNsHRP2hHC3J+I7C9z06LYZ2zC6HvOfMe+S9B6TWp00RKJcrFwBUmQTllNoBmZx8QPjXkpZTLI52pYzpdjB6Ee/JYGondLIX2bPL8KzqEmsgIZQchoJXMXK0cG1BBMQeJ4F2l1MkWk7ssBbZBIOwO5qs4+lclS+i/n8ldpv0QgWwMAEf8Arj/bV2l7bgdMG93V0A4fLmAavH8KRgdw3atNemSyjr11RSzkKoySeNQkkbG3ieaCkxjnuDWiyVU7b1LQrStCoj1PCmROkD2nESGNviO1ggX0uk3P2dqYG8UjKCpOq+t9oB7O4UsTiooWVHGD8+Mao/5MuZhnF1zQPlf80nIOwtVMwPFAHazuqnrnSqdWpcKRdLVVFMyFeZLeUCziBgBR4M5+r7Sa4NfFgEHJ8D0G/hmknF2eySQiV1V9VSrTojcCnRNelVIUFwFsLARLCASPngfjS7tS98XFMxpHS8/7T3/BujjMzZPynd3XqkJTpVKLlQffvKzzDkriF/lxH50rwVI6Utc2/wBtdOWRzwrdG7SOjInNlZF6CbrfVKFMhKJYsQmV7FIa0YADMTH5B1tv1MsWkEjhbseG/wCOa813ccupMbDTb+ym3nQGj3aBrKUKgq6y4u7CVwJY/uwfPacnERi1o4wySsgmwcYzn6p/Xdkfp2hzHcXgn06RUDIv7SpcDNJexgpGQpfN4IGSc586pd2gx7DTTzonbzxyKsh0WugjMsfMZWf6o9GrVegaW4ZkYQgHf/3XRgQQedNQRSxtD7AJ36J8dtwSwd3qQbb9fl9fooNgXqmo7pUApwhW4WheItZckgEnPjjE6dbwxMHPxWFru0P1Ly/Zo2HQflW3QfT9feUXZD7IuYKzZkgyDEceJ+x1ja3WQaaZod8WBY6D3leh7N7R4Ozu5aOFw2I87JU3qLom7TbpRNMVYj3K2Aq5iR5B4z4HkeWNHqdO9/Ex1dG81R2jruLT8ABccWSPeVoN56erHaNPs1GWmQVY1LWUZI7i0+TMTP30tH2xC/UBgJFmr5LIdo3sbZOVn9j6Pc0BVAsRgaliMSVJj/p2n6ILdoOcRGCLpO1oTN3XO6useqBHqWstriPIrILsabq1r1ShBZfcENUYKYJAuJBgDnwcca2OMggED8BIySEv+I2eq52/TQ7G5fAAjlAB9URkn5iBxGh0lCx/tQLzy/2u2duxKlSo60xkQjFZyoplpKzgH4+DxqQ4dxgld4633VjX2KmSXvNwNRafckwcBmMsVVe5uB8nVRe7bkuuc7biJUnTeqmkppsrLewsABYQcBroiYJH+mndO9gba2+yNVpoGf5BRvf8qJaFT3anc68FafCkRlmMi1RBJLfb+S0pDn21ZWumEmpe+Pa8JvcXlVZGuDMIpqlzsizc4YLESDJiMwOM2fqHAUE63tnVsZwtd0Hj0S1B1DLUFOqtIkrUrEkwZ+seU5gqSV/mJ1HicTk5We+aSU24krqhRd1C1AGQZFRWBBa05gNwQQZP8PxOmIzdXstzsyWSQNEjCWNxjkd81ko329Viad3tkNDzKhRJGLplQY+efudE0vEOFvNQ7W7VMzO6isDmTuaTS7Rqa3VHQK0uTMlf1fSP1ERHHj86oZP3UXCBfIe+io0XbDdNAYQwEm8/kJ/0j1OorKVEgcqwDEEzDiTeC0yQDEg/MDL1miZMDxGr5j7dDXkkItQYwtfu6ld0ZigS0i+oCVYfTKL5B4Gefj4zBpo4XiAvu/8AqReepVjpZJGkhtVzV1tblVhRCT3ECYVjgyCDgzdOP1D4OrdfA1r2CiOQcNuSnA40a+S0ex2imHIz/b+n50/oOyYWFszsv63i/JWvmccck+9QCJIE8SdbL5GsFuNKoNJ2VB6vp0qiClWWoFOQ6jtU/f7/AMtZvacbXhtkgjY8vVMaTXP0koe1UXS9tttlVlqvuPYLWDLIQjFo8kEH+x0iyLupmmb4qFih8Pn5pvXdrO1LeEANG/meqz9OrRO4NStSFZL8VgIMTEtHaYOCRjGuM0sbqsuAOav74/lLM7a1kLO64vhR13rQ3Ng907dJIIh4MSAQVjHmJySeYyvLpamLo2cQAwLFN8KPXe0/2b2jpoWF0rfi6+wd0n1jeLUSmorlfbNrFp7gQLXkfPMT4P30vBo5YpHF0d3nfbwymtJ2zo2ue6T4b2x9B5pXq1ai+5oP+7rJaod+0M9rQ5bMrcDEn4H21odnsdFG5r7FG66DoOR9F5nXzslm42ABp/PvzTvqenSpVqZ26+xcM2gLf9TMh9uQgCMguPMZiJLEk0GqbxMyB169fRUSDgcODC56O9epTavU9ysaZS2ncQkWyrQBLc/f6TzpDViGMiOMNZxA26vp6/la3ZbP1L/8ryK+S0mz2FOpFdqZpVieGJi7gNEjkHnnxjWUZhCRHx2B/wCRmuYu8LXnnkY3umO4hXsLMn0std65fcMN07tKJFgF3aWAMwVCznE60n9rCANEbLYAMny5eKxX9lzOa6Z2L26J5PRCsgF702kSqd6mDMkt3BSY7Z/SNVHtrunODhd7cq8PNUs0FssfCfmrnpvTn29Ko91Ss0yFwoJklggHaJJP9tKzEa6QcVMAG53PT1TLbhYa+IlfejdRNUFayClUaQaRYMbR/EB8j7RpfW6PuHccJtorPj4dVOGfvW8LxnopjuKG2KrcwNRmsW4kzy0XHtUDgfSMARrrYp9X/mIoDmALP5PiuOeyP4VL1LeWU2ZVLMIhBjni74Akf8zqjRaMzy8LjW5ve66dVbLJwNtuV3tFoupemKZBbvIRSGOJExnEf21dqpdZA/LnVyP2vxVbGxPBoC1Qv6I2zVneoLqTHspiQqk8z/oBEfy06O3SIw1o+LFn+vJLt7PHGXHbosvsvRz0dw1Km6kHLT+lSzFRmZgD+ceJ1sv7QifCJ3g8I+qVGmAnDXDiHS6+a49Senf2YB1qALUVg7gWyQjlpB4lR/n86t0/aMeqP+MVw1hW9qMJlDmtAFUAFkmgoWBFqFQqDB8lrmiFNo+ZzwCdPBrrys0McRlMPXqBGV6QZ2AUF/Bbm2YEjgs2BiPJ0cIvdFZN7p+u9Zqlg9oKhUlyVFAU1FqKDViVVi4+SWJ5I1JovAXXk3QVxuOi16dNkZ6ZE5tuHbgk5HKhz9wGIzOpiSmlpGRzWwNa2LRd1QLjdHoOfqk22pW0MKqC0u1WBYiAEIFGQ8subYAEcniXG9v7VRp9fqYWcMbqGU5sPTTMttY95W0JAb2wbjJIkKeckR8eDqBj4Glw3PJJsBeaJ3XHU+j1EQLcjreSwGLmICgrBhgmTAY8zzxGWItbxA9FUYy22qy2PTXpAVbruyTAhwIIIGJyBgfMcxOljbsFTEZ4OIlWnS61NhVFRYGTZBtnlRyBdBTMYifxX3THPvhznPvqoNJpwO30Wl2KmuqqUqBAVAk96GJloEjMCZz/AH1Pu2ygMcPPHv3SujJPVa3Z0bEUHkDP58nTun08cEYZGKCZJJ3WU6p6er1a4rVqxKI1yhcBRwSIzxk/OdYM+m7Rn+F4HneAPL6/ytuHtGCCAsjZkij4qi9W+oqnurSsHtgCJZrmGP4cZz/LyNUs1hliDWmg0VnfHXOSm9L2Jp9RDxvcb8Ngqht49MsaZKrQVKktUiOYQ5ySCQMibjPxp3SaguYHc/x6Ly2ti/TzOjBsDmq5+qMXLu7BqgJJKsApwchlkiQeCRkfnXdSJHtIab68jXT30U9BNAydrpxbeYpO9B3G3pMEestT3cIq3NTHyXkQATH2/prHnZqXDjjaW8O5xfp1wvRaztPRzhkUYFeX08k3vtnVbb1XqGlUX/8AiqBWUtdK8CAvAM+CwODrkMrW6hgaCOpdYsfzn6pfXnTP0/Bp2WccuaxfU937aURWVjiahdol3BPZYrimBmDAJIJjA16FkjZcxnHl+av7Lzc+kmgNPH2TvS5YsxXcO8qqmL1CEi5WfjIiCIMEyMxpaR1UBVc+R+XplcbC9pt7TfLHL3zWxqeq6CUQqU6gJFqooUrdAk3TGLg0nJEnORrDZ2dqHz3I8EA2bu9+n06LVM7WwghpF4Hn0tZnoXqM0Ss1HFLJUPFQyOZMDkmcAc+daOq7PZIOJrRxY8As6LVSBtNca8clFTebjciq9GhStdrXIeKjeWsBcKJtWfPETq0R6eB7WPdncA/tHrXytaJ1mt1Wn4ALa3GN1p6tWpvtmV2ytSBChajNYQV/SoBkmRBmPP40jGxmlnMmscCeQq/XbxUXEysqIEeKtPTVF6W2RK0Xibs4WPk41l9pPbPqR3ZxQ9gK6BrmRZ3VB0L1Rtq++rFmUOy20nJhGUeFzH3mTPI1r9p6SWLTBkTbaN+o8UnppWunJdgqf1T081qlCpSArGnAqKrwFWZH0mZJ/wDqZ+RHs+UQ6apvhyasfPdS1cbnyBzMp7d+pqFFgtQuhgHuVpH1ACLcMbiSZIbkc6YnE82kEEbW1inXyG1CrBPP1CP1EUclvJ8qVBv/APERVqKlNKntAd5K5OVIK/eJGfnI1VB2KO4IlNuJvegFXJ2iOIOjGPJddJ6pvd1uqNQCoNqxEFIgDu5wZ+kBvj+mrHaTRwxGH4ePx3vkuNl1EsgdRDf4Wq6j1elQJuhqpU+3TAlzjgfHHn+H7azOz9FqXycEoPDzB2PvwTs80TRY3+qoKfXadUGju0tYGLWSSbvEKsQZx/wlzU9mSQP49JY6izf1OVRFro3AiYZ8lQ9PpptqdRKFBUNViyKZeoUBnuUvcG+m2B4yJOvTw8ZiHeizzSBlPFbduSZ6v0Bd04bcVFpqpCpBsAkk+2VLWyBaJVeTw2rv3A0dvfNcex5onnn0RsH2+3spwu4e9WNiE1EVjcajG5lZogkCCbuB4qoPAux91PibFJyd6X/CdR6fvu1IKYANsiFuZQphTd3FmNxHAPJiLy0NvoFW0Z2XfQunb16VU16aBkYhBbbE1GWoTLAZUI4ciCGJzOqQ+PDQdwr/AIwSQAmhTYbxqShyRIZlZUVyFuDC6SSAbTHGZm2GmQ2SO7PvxUAS2bb8JAbQ1qwKkqKhI9tjMgD+FWgTBJ+c/cGLm8GD+0czzXHASfEDm8hN7WmA71qjU2b3VpKAAbnBtkcfS4tBgcPj4jGAf381wgDbJ5qLebJyfdhFAae0qxMEXSpWW4ntiTIPE6i+MgV/a6f8u4AWg6FuTSFJKZ+TIEk4E+BA/OTE51Fgc3h4fVXMY2NtHdbnZ1SyAmJ8geD8c6cabCkq/q1CHD31QsEMEMWgQb/5RkeQxgEgDSzoR3vecR2qrwPGtlwrzHqO9RayinVantwJIVQz/V4n6GLFhHE8jnWVLptPJIeJt+PXHRcGtkj+BriAqxdylWt2IpU96fvDUZqiyP3n0gsJ4GFEQInXNURFHTMbeg98kx2bpmanVXL+3c5+6r+orVbbm5LmuEG1QxAgsGMyU+njJxxqqCUd8TxYIzZx4eq2+3tFpmxD9OwB29D/AM9V9PdUlv3hyJVKYAa1gFQlQSgiJJiD8gatkc0Nrbnz2vz3Xn9DHqA7vY6/88sk8hasECbikiirTVqSw1MtBgHL5/UW+TOdIOY+OWw0kO2P2HkvSdj9oQ6WLuninC78/wAJD1BtverUypFRGpgAsscHuIBEiP4snmJ01pXmCEtcKIJOPp/pY+qB1WpBic0Nfjlis+m2Cn0qslIe47oEIc2Tc2MzwGIAUgcQDjxpQsZI/wDxtBJxnzxW/Ugrfa6TRxufOe8xvW1XYoct848V1SUVS1U0y8szBVwO44Fw5P6sGeJHnXXudFTeKjtfl4dOXNI6TTabUxU/c/FzrnjpY5/dV/W6NLbLSKlaTVAcMsxbAgtIAJJBkwfnPLOmMsvEHfEBz8+nvyS3a0emLmtrh6uA3FbV5+Kl6buh2+6sqpUpGCCD5P8A8fHMgfOqpo254Tk2Dzx79E92dLqhwMkoMc34T16Dfdak+oNpToBrvbWWuA/6nuHkmCRJY+cZ+I1lu0eqmnpwvajy4R/XqlQBE1zsfCc+fRef9TNbcVqdQNUliO01P08y4ABB5BmcT+NejgcyGJzTWPDn4dfoltRFLLIx8TKL81eK3zjHimum+m/2yt7lRwikSwjLBTFqYFoCjk/fGNUT68aSPhaOL1+++6qk0z9fc7hw5o4xjFD89VedM3FTaVHpUilWmSsXSswpMggyuOWII4jnKuojZrY2vfYPnt4Z3+ioZDqNE5wDbGP5Xx95Ur7mo9QURB9uyRDBGFwlhN8RHzDR50zFpxDEyNt9b/ocrSMkhlkLjhX3p7plGntaXuqrEAszOPpJEEQf024z9+ONZGr1mpM5jiFHYVuQtPTaSJsQc43zTW769SpUz7dlUrkJTYQOTOJiSI+ZP5Ihpux9TqnOc+2+JGT9k6M/DAOJQ73pqr7lcMUrMLr3IK5A/d90C3ED/wBaf0vaGoZqWwFuB8O2a6pN+jjd8V0T9Fht9v6dN6pCVWKQfcNPtBIntvIgCRgD9XmdesMTCMi1J0enja4MY5zm/wDbp6dPROKCrpUesKr1EsQ+3aZYSyvaQXQ28Hj/AC6AS0Fpoe8LjtA/4XWHBxq7qiVJS3C1q60qzUBYQpIWBWNvk3zhWMNlljkAievB57JKbTPbN3RHv/Su+rdVpptlppBsRSq9xMqsAAFRBfDMQYkSRydRAcWfDgpoaNxYXgfC3PQ1W4Wa6lRUpt6tMFrqKrVkmym6lQasc+4RBLDOJiTIra8gODvRZTnjhaWrVdL9SuKyjcNFNVY+5MKWUQVJ4IIlhMcZGJNPAGAFmFNk3EfiKz3TeoNRNSsrB6l7FmYd1rSM57guSD/3RxzN/wATA3luqRIQeIK32SGntajqoXuA7ZvWZLSWz9LE/wBToe/icAd6UqIaSE7susL7dGmlvuBYq16kqEYgguCcMQLogxnHmKhJbS41hWxvDgBz6pT37manSLimGAWUIYqFEmSOD9XxLKP0xpuMngBduVAk/wDXZXT02cNYGLMSSfIB8A3RgF/yZOfA9gIIOVbG+qJ3V/6TaoCQxJBAISfpB8/yOIPwxE6GM4cBX8XFkrQb7aiqtpJAkEx5gzH2kga69geKKFkPV/TA/e1lOLWS0At2STfjKhQsgHMKJAWdKTtF2R4AflQc215RTV0e321uCtbeDm7MkZnEmIx/PWc4NmHwusWLrwTLHv0TxxRi6IB62dzvfSlK9Wqr0lBWDg8BCBkSTIAH28arYyN4c4jx9VHVO7QgLWPOOHcbUeRNLhfpcMYYmA1sAquQUF2JMifv+SJv3Fbb+viqmxSQwue4gXQojNf+h080tW3C+2f3bsVVXk/xGYNwEn9WPtqQY8S3YAsj06Jw6vQs0xhaxxvNk/8Ab57Jp90te6o1OaYaAikXKqi0fZ+F85gmNdLBE4NBrHPraUjl0rAe+aS4EUQdgFFTrsah71BYgBR3WjulWA/WCFHxkfOovhY2MGtvfy5pqHXzP1TuGShJYzmvTkawoqlSon7qkzKUW9ApIFTMy2QcXcA+J++u3G4CR4BvB50mItFqGcWlcXcTbLQKo7g56HzTNXqa1agL0y7BpCwGtwJmMck8wYnURpyy+A00jyUGdqsbpxHM3ie13Pptk9d8eqgdalNWW0hDLFyQCASSCCDEgycD+o0ODHvBvPTko6Of/wDM/wDxNof9iaq+grl6KsrdPDAkdoUAyzkghsiR+pj+POnWTOHK/IUsyGP/ACuZK8NHUg56UrinTZQrUAC5+rEKYUzdJkzODHjmNZpcx3EJduXUZXpnQPhgjdoaJOC4ftPmCTWeam21GrAVz2yRYowJM5Ignlv1RmdEjmfvYM9f62+ixYv1TJxpHHnkcs58Fw4AJHNRvpECyFj6vJORjER+JmA3gN+7THdav9a0yVZNAnLaz9AudqgYU7eLATAU2VJMFT+k22tH0xjUpX8IN9fUj/djqodnQCTVGnU4WduZOfTNr50raP7yBqxtBdi5LFSSqgLHELmPmTzrRhp4DnN8PEf7URABrWsf8TSfIO8B6+ig6zsjTrIdtVClxLKRCgghZiIyBPMzxOId4eEkclZroxpNTwsPCDWLwB/ITR2tdqrldxf7SKzGcc/VCwMryI/zxE4N1fiqpYJppCWvB4azsP8AfNfKvTWKtVm5GZBVaZ7RAYcAhiImBH1ca7xFQ45GFz+Ljaas5z4HmoqiftFRWpsoqIWamQIQEnJOLWa2GEGcgkiCNdA4jQU471moqABvPwx88+iZ62aZovUSwOotuSQOczB5yw5nMAiTq50LeBbWr02nbpXSx1YxfO9iouj7SqzUq6mykxBlSuCpNoIgyQlwE47uDGVmNt3CsGDQzal7STQPPpXh6Kw3G6pUXApkraFFRVcfScL2+DPNogHBAGRJ7WjDSodow6eJwZAcjDuif/ZVqlHYTItaCLiDaAwgCBlvnjEcaqbss1pUvTXVGlUeqKZHuLiEAUyBMctK2xICE5nVMmWkNK63BwPNT2CYqFbqtxCOYz4t8GTC/MDzkaOGgL32XKcTfVLdT3VT2EFNBcpgU2W8rmGqAeTNwwDGPPNMbSMFWNyAuKQpUV+mrWrkmCWZaSAZJGRLQCc/wgfnjngki9laKrxTOz39SocmFMG2ABbMyTf+Fgg4AmBrjdU8bFHBe61fpfrFOnAcd5IW4CM8QByVkefxOBp6PUNeLOCr42jhOc9FttwGt7ImRz8Tn+06tfxV8O66vPfVVNFerUV+52KPEfSY7cd2QBMyMMONYOsPC9xa+ifHp9fNaul1DnsEb4+JjQT4+e9fn0WN6ltL2V0e2osg9uWlYbzjBHj++qtM4Q2zf+Fldo6z9S8Pa2q8b3/CXTbjIYs6EB2JINwHhZPx4mePnQC8/tABHu1ZJPDEQzvHSMIt2aB6AeS6NRADhOBatptMR28Rj/XUXREuwT7/ALV+k7Rc2N5It1AN+G9uV8gutz6cegqmupVnYE2545UwY7QwOY586b1DZoyL229+PzSrYWyRSF7SXHI4dhfgojsiSmDYCTI5iCSVMiMzEjE/J0m2Tcg529hOuiMeibER8WSKAJrNknlg9Oihp7Sm9a8dtouwSTxAhR+gWyfkNOrHSvZFw+ns9aKUbA2fUxiNhAoEjmfEeBUFcNUDWFFOQpCEmSZKTHziY/THjUmlsQAdZvJz6WtwPn1vHJpcd2ABf7nHmLvw+qXpAh4aVu7oVSZtGQTj6p+IMCeZ1eK4Phz5leb7Q1Woc5wlbwB1Yqrrn575Uo3BZSUYYBHepEkDMBuOfJ8ap4Kd8Y36J0NicGu0pp7BdGviPzryS6uXKsxtRhymDcQJDMG45HExq/EYLWb+PTwUZXmVrNXqQHNJqgaPhfvZXG0eoUNrKSoyG+ocTAnJOf6RpJzGFw48Wn5dRNES3QAcNAnhs0fXqln3IvRQPrAuOD5NyjB+zAEg86b7oNYR0WFNM/Uzcchy6rPIcl99xpdlUEoQKZH6QABJOMfn+E/GlpA08IOAdx1/tb2hEsAf3Y7wCww4wazjp+F83G4pIiEsSpiLYye6S0GGMDngREAzN7WSyBzKqvfol3P02nki1AeXcQPFRzdZ2qsnI8FM/WVL0jaGSmpZl8qWgAqfiZ+/207ohKwVJ1x/a7q9dp2SRGHIbnyPIX4fdMbRi6bhxTXI+lo7QoYrb5P1A/hhp4hzySqWvk1PfzFod4nl5Y/CUobdKyHvFMRkAA3yBPkyAGEziB5jFpYAMLFikkbYBPj4pvb7arNVM+1BOWBuiRkSRPjyBAP311oF5WlHotYQ6MAgb0ed9FXIbEqU9yvtB1uUz9C+QAOJ+D5Gj4Lsf6VuibFB8GpaRxbO5+irdjse8LUNlPm56bAhJLLM89wHcOAxz8Q48JMR3KGXwg8z06qanvm25ZFCugNog9vmMrJPJkcm3n44xxBsJnS66fSOPduvl4HfP8pih0tzfVepLsblt8NNwDD5uIEAkQRluNBaOZpTOij7l0skg4jkDrfuvNSdOBkAqwNpYB1IBIJMZm39S4AEnnEaXB6LJpOUdwwYMQysJLiSaeJtBDYiP1CYBJyOYOcMEmlEZVrW6+P2NaPtFi69xywy5ZiQVFzAIQGn6SJjjUzKK4eaZEg4eGlVbHcWlERrbiZvKhQZ7cTA+OcktwDGqWyuGG79fBXCYNH+IFpPO+SstogZSxkIZaLhIZS0HkXCGIGOF+TOlckFoUGtoKeoZb2pm0gAqJA5NxIEZ8gcA8HXWFrP3DCtY4ftIxjz9FZ0dvLJTNKL4IYIbSrAyFxc1pKyQMBwRzodEGyCxg4CmS3ipowvVdbKisf1z0+oLNBtYlu254MSWIJwYmeeBjxrC1sRjdfDYNnr8+n2V02olkZwF2NvRZit0kqxY4zIkgXE5OZmQc5/HjWbOS79pTOll0sEJa+zxb+FcvFJ7jo9OGLglmOQ1pAPkiIOWg/eRnQJCKG3iswTQCZ0j2cQzjkl02aooQ4Ck4USWEcnJiOOcD+eoveXu4vr9k72XrDDcDd3EV09fRc9W31es0M5ZVws2kmRBPaBloGcyAAedMyal0jB3pvn0A9+i0odLN3rzA9rSMVvigfMG/lSRpULEtV8KsSSP8v04gRESfnGq3v4iHEcz7/tZUkM2kYS0uANhxrF9Acqu2tJnd7gwLYBPET4OAOfjyfvpt7mtaAKP5Semn77VDvXlja4bs4FbX0v8Lnb0+/spH2ybcse4E/XJHyPxgaHuHAQXZ94Uo9Tpm6gOiBDBvnc5yPpzTa9PFyspBjEFjAJJmPMRjPJM/GqDKQ0t2P3TA1mldrO8e0mLYNOa+vXxTtbbI0i0MPMiTjgiT3f15GqW202HZTcnbcL7aYQW1XK/sl//wAKg7gSrgAsxEgnJJA8HAiI0x+sdzyF50tzYTW06aoQIrIAQXIYnLZw32P2PA1BxMjuJ58PJa0HaLYYmMjHC7dxvJ8FDX3tMMp9pWP6uFH1SAI5CrwfudMwtOATaz9ZrIpZS9jaHRKVOqyWtX27g0EgDlScxHddAHgzGOdT7hhy+jSI+0nsjdE000qNtm7LaoT3KcEmpHHbGTDBp5IgTxzq5oIeSTYPLom5p4XadsbGkOuznGx2+iZ6dtTTULUCuHIAItBg5F2ZkKoM/wBJ8NsfGLcfuoaPUQwOcZWcYIwk9n1OqgW+krJJuBHOSsFvJw2PmP5NMkHDQGExp+13RR9y5gLc/nyx9lNUq7cbhCENqgLUCiWgkF2QTk2KSCJP8+OUAd1Vq3aYyNdAT4+Hv5LQdQ3CGpSXan93UALE3BbgSVtL90hbZ+8ffVnecOStPSdqTOlDDTt9/f5WQ3Wzr1NxVJk2EiJkRMwJEQRM/f8Apqh0zXC7WTrtRJLK7vDsTQ5DyVp0/c1Uq+40O6oVUOJAWc8AdxAEjxH3gUSamNgsmz0XP+VkDg51GhQU6UwVKpTAVpLYnMsxjHgkx/LVE3aEYZ/jGfsm5e0dK3ScEDLe79xI26+edlKAxEDgCQoJIAjgT4kzH31mv1D37lYJc9y+tsGHK5g5M8Ezifucn765+pcBVrlSAKL9ldoHI4GI/wCedQMyqLXnC+nZthfbBgESRnIj8gZn8/jVrdWWi7TEcr2CiLX2h0lVpOTTqVKvcysQxEn6MXgyDzHOrxrYnE8ZT8UsfCQWm+R6K0XYNUtLK1wHcT2qc4gLFoETHmYPAOlnaqMbZXC/GArKpsqjtNMGmQTBkkEnBPM3Qfjxqn9QS4Uu5dthbLonS2HtvUMsozj6jaqlvz2L/TW/p+8lDXyCq/CYF0r/AE8hGhCjqUFblQf5aofpon/uaEJCt0OieEUfgc6Vl7NidluFHgb0VZv/AEsr/cfH/mNZ0vZcjTbFF0TXKmq+ijggwR9h/tPP8snVXcTtFEKDInRkOY6j1UdX0mVwv+vyD/Lgf3+2qnNfxAEKx5ldF3Reau/ra5q+momMYjzk8TyTMY/rjUeFw5JfuClm9LnmAJwY4iDyP8viBzopyr/SlfE9MsMyJ+AMHGQfjPB/GgjwXBpXDmmm9NGPBMc8fb/zj7/bVdOtWfp8KFvTziIBwMYmccHuxkHH3++gtcFAwuVe/p6qzZUywH6fz5x+kZjVzQ6tlSYHkppvRZgYmT8RjH9oz85+2pf5aU/0ZXS+jiy/SqxjBJz8/j/n21ypN106QltbLtfRhAmQSTJ5HzkfefP3OunvDlSGlrmun9LBVPJzwOeTB8Ti3+Q1Ah9brp0opKVfSjHMgRxjHz4Pg+Tnn513v5RYJwonTE80o3pStOCoAHIkeSfjmPv51adbI5qidPIeYTi+mmLAsQ5GZ4JYxkmJ+39NRfq5ZDZO6n+nPVNL6eAm4zk/P3+CI/p86Wc7ku/pgu6Hp9Aonu+/5/nP/vUHSk8lIadoC6r9EUmRg/8AJ/rqDnvXTCCUxtOnIpuIEzPGuRuIOVNsbQbpfdzQU+J/l/P/AE1Jzr2Q5oKgp7CPpWP5ahZUAyuSn22wJOVjXW2TRCk1vVWtHorGIAjTbNDM/LW4VwYnafp9f1MfwBGtOHsgYLz6LvAE7t+l0kIIXI8kzp+LQQxkEDK6GgJ3Ti6jQhGhCNCEaEI0IRoQuSo+NQMbDuEKM0lnjSncsuqXVxUoL8ahLCwckL5+zJ8aiII72XCF8bbr8arkgjBwF1cOg1F0bQcBROy+a7QpA3Q2pOAtdXM6qOyF8I0AA7oK4ZBOoOaFBL11Eaqc0UilFYMarLRS4vhpgajwjoulSrTEcfOohgtc5Lnb0gTx/wAjVjGNJql0Jtdsn8I1cIWVsu0FyNon8I1UImcVUugBdrtU/hGmO5jrZFBdiivxoEbb2RSZpUV+Bp6HTxncLtJiNPgAYCEa6hGhCNC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encrypted-tbn0.gstatic.com/images?q=tbn:ANd9GcTR4PDmyUhf0lihW0Yrkpmw--cvMT5Wnwph6oFg6f7_IWWXL9BY0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6984776" cy="4433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7455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028343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Цели: </a:t>
            </a:r>
            <a:endParaRPr lang="ru-RU" dirty="0"/>
          </a:p>
          <a:p>
            <a:r>
              <a:rPr lang="ru-RU" dirty="0"/>
              <a:t>1.</a:t>
            </a:r>
            <a:r>
              <a:rPr lang="ru-RU" b="1" dirty="0"/>
              <a:t> </a:t>
            </a:r>
            <a:r>
              <a:rPr lang="ru-RU" dirty="0"/>
              <a:t>Вырастить тюльпаны на 8 марта</a:t>
            </a:r>
          </a:p>
          <a:p>
            <a:r>
              <a:rPr lang="ru-RU" dirty="0"/>
              <a:t> 2.Получить навык исследовательской работы</a:t>
            </a:r>
          </a:p>
          <a:p>
            <a:r>
              <a:rPr lang="ru-RU" dirty="0"/>
              <a:t> </a:t>
            </a:r>
          </a:p>
          <a:p>
            <a:r>
              <a:rPr lang="ru-RU" b="1" dirty="0"/>
              <a:t>Задачи:</a:t>
            </a:r>
            <a:endParaRPr lang="ru-RU" dirty="0"/>
          </a:p>
          <a:p>
            <a:r>
              <a:rPr lang="ru-RU" dirty="0"/>
              <a:t>1. Вызвать интерес к проектной деятельности у всех учащихся</a:t>
            </a:r>
          </a:p>
          <a:p>
            <a:r>
              <a:rPr lang="ru-RU" dirty="0"/>
              <a:t> 2. Научиться способам поиска информации и научиться ее анализировать</a:t>
            </a:r>
          </a:p>
          <a:p>
            <a:r>
              <a:rPr lang="ru-RU" dirty="0"/>
              <a:t> 3.Рассчитать время, необходимое для распускания цветов.</a:t>
            </a:r>
          </a:p>
          <a:p>
            <a:r>
              <a:rPr lang="ru-RU" dirty="0"/>
              <a:t> 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Гипотеза: </a:t>
            </a:r>
            <a:r>
              <a:rPr lang="ru-RU" dirty="0"/>
              <a:t>Можно - ли вырастить тюльпаны в зимнее время дома.</a:t>
            </a:r>
          </a:p>
        </p:txBody>
      </p:sp>
    </p:spTree>
    <p:extLst>
      <p:ext uri="{BB962C8B-B14F-4D97-AF65-F5344CB8AC3E}">
        <p14:creationId xmlns="" xmlns:p14="http://schemas.microsoft.com/office/powerpoint/2010/main" val="131402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Ti2F0hyvEME-UEhoNTpS7n9kU7iCAQfzxbsmGwqFraS3TUsDKx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7056784" cy="43980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884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SEhUUExQVFRQXFBoVFBcUFBUVFBQVFxQXFxQXFxUYHCggGBwlHBQUITEhJSkrLi4uFx8zODMsNygtLisBCgoKDg0OGhAQGiwkICYtLC8sLCwsLCwsLCwsLCwsLCwsLCwsLCwsLCwsLCwsLCwsLCwsLCwsLCwsLCwsLCwsLP/AABEIAMMBAwMBIgACEQEDEQH/xAAcAAACAgMBAQAAAAAAAAAAAAAEBQMGAAIHAQj/xABGEAABAwIDBAgCCAMGBAcAAAABAAIDBBEFEiEGMUFRImFxgZGhscETMgcjUnKC0eHwFEKSFVNiorLxM0Nj0hYXJHODo8L/xAAbAQACAwEBAQAAAAAAAAAAAAACBQEDBAYAB//EADERAAICAQMCBAQFBAMAAAAAAAABAgMRBBIhMUEFEyJRFDJhcUKBscHRI6Hh8BUzkf/aAAwDAQACEQMRAD8AtMFGN6nfTA8FtA9T3XzvLOiYAaIBeStsEVLIEtqangpTbZ5IW1UGYoR2H9SdQMui46e/Bao3OPBRZXkQxYX1KKfDrcFbRAAEFJFco1qHkDyUVZmHm9166MtVlkp9EEKPMdynz9xPl4AqUEpiIipo6OyPjp9FTOzLLEhA+I8Vq2C53J7NTBRxUwRK7gjZyLjRabkBU0atRh0Qk9KohfhnpQKbUsISOsdYq71lILaqo4pBqmulsTMN8WjyhddO4Doq9SNN7K14ZS6BRqmkTp45NomFEhyKMFgl9bJlCXqe54NTjhGSPF1rnslLaok2TWBlwtEobVyUxll8AtRUEISbEBZG1tPoqjiryCr6K4zYFk3FDQVl3I9j7qp0MhvdOoakhX3U44QFVmeowlKHLbqL490ypYLhUv0Lkv8AmYslp0vqoCrU6jBWzMJupjqVHkCVOSi/CesV6/sgcliP41A/DMcU+KDmi/7UFlzOLFSOKIGMm29YJaCWTb8THBeJMSB4qMSXKpsGIEnerJhriQhnpdgHnoslG3RMIo0uonJjE9YLFiRbGW5G7whnxoxwWrmIcEpgj4bhbQU4CnLVDLNZTF9jzJfhBSNaAEPDJdTSbkUmkCiGYryNiCqZspUlHUhyhxeMhh4jWkkanjXrwhwDnkT1VHcKuYlhKvGS6ilpRyV1d0ocgyhGXDOeUuHEO3K14bALIp1CL7l6BlVluodi5JhWodDaWFVvGoTrZWlr7hLMSguq6ZbZBTWUUzDacl+u5XGio9EFR0VjuT+lbZatRfkoqq2i2soNFSsaw7UrpdYbNKpuLtuvaS57ibq04lVo6SyPjpSdAF43RWPBqW41W++5xWTPVWnwKIMIN7pxS0dgrBHQheS0wCWz1Tnwa41qPQVNhR9MwWQs7rKGOsAQtOS4CWBmYgsQYql6h2sLg5XBSPlF2NNvJaSRFhs4WK7bQ4FHHGG5RoEgxTZds0oNtAm0fEo72muBdLTNx4fJz3ConOdZoJ5q6UoLBYiytdFgrImABoQ2KUzbLHb4hGyeNvAcdK1HhgFNV2TGmrQqjXVeW4B3LfB6syyBl9N57FXdRuW8upmlwy+U9RmRjBdaUdOA1TkLGugc5exo+IJZX06ZOlQcz7oM9yYJ9wSjfqi5ZNEGY7O0U0tK8t1QyeS1LHUr+NVgAKAwrFwCh9qad7BfUhU+Gscx2qc6XTKysxX37JnYKXEQQNUUam65hRY71ptTY3fistujnHoaIWwkX+N6kc9VemxkcSi24w08VklCS7Fu1MbuIS2tmsoX4kOaXYk59rgFTXBt8ky9KGLawIlpD1RziRvZWbAqm603aZwjkohapPA8ipQAti2ylaVHUGyxMuXUBxGazVUMTnCZ45WWBVHrsQ1OqZaGhy5KNRNRWA2nkBcrng8gAC5fDX2ddWTD8ZsBqmGq00muDLRcs8nSopwhq+sACQYVWOk+XVaYw2QAkhJlRie1s2uXGUD4nigF0idiuu9La57yUtkLgdU9p0sdounqGmXOLE9BqsVUZObb1in4NB/FHfak2C0pm8UDXYi0cVrBiTbbwubXzZNyg9owqnJLiLugVLVYk0cUlq8TBB1XlW5WJ4LEtsSl4zUZZCrFsJTBxL+4dyp2PSXfdXXYCQBgCeayO3TcCyh5uaOgh1gtHvsFDJUgcUNPUXFhvSNvKNygSPmQ5mF0hxWeVl7apdR4o69zzUwobjkv4ReqOO5umD7AJdhj7tBRcjkEDPYsyEWO0oeDoqBi+E2ubLp9Sy4VYxyDQ6LdpbXW8AX1qSycwPQcUZFW2C0xSHpd6CEa6NRU4pipWODC5MYcDvUkeOu5pTKxQOjuUXwtbXKDjqZrudT2HBnOc7gdFfpaMW1Crn0eYd8OBum9WmvmawXc5rRoLuIAuTYDXrI8QuW1Uc2PavsM1OXCOY7Z4b8Ml7dP91Ds9iW5WbbKnzMPYuaYY54dlaDoUzoXnabEuxRN+XdldzrdHXBw3rSvrAAqbT1sjbAgi6sTYi5l+pLHpWpGzzopZKntDXaFUeepuSn200lnkLNkNlXVb7uFowfFdDp1CirdIVXSldPERBDG5x0TGKilBG/VdVk2MiY0ZRYqKmwMBwuNxWazxeHOEWQ0MvcN2Pw7JE241tqm2IUzXgiyJoobNWtU1c/ZJy9YxjhPCKNPgd5COtEP2Pa4XIT+UgOBTET9FWrW2dmDLTx9jm0ux5BNrrFf3O1WKf8AlNQe+Eq9ji021Mj3byiaXH5Lb1WYG3cmLHaLqpaOrpgTvVWe4fWbRvPErWnxdxGp3q0YN9Gn8VRNqDOY5ZLujZkDmZLkAu/mu6wNwdAdxTfDvouhDLSVEhksLmNrWsB1zCzgS4buIWOy7R1elvnJcp3zXBziokLjcppg2MmEIbGsONNM+FxDix1sw0DmkAtcBwuCNEKwLZKuNkMPoZYzlCWe4/q9rnk6EqzbC4i6cku4aLnBj1XSdgKfJGOvVLddpqq6XtRv0+onZPDLTiNO0g3CrUtCGDdxT+vqNbIatjvHdJKmxn0XJNhmJNDbEi4CIkxVnNcqxevfG82JQ2GYvI+QNvoSty8Nm470+DL8TDdjudhpJw/duUlXRB7SLIDBB0QrFA1YIvDeS6x7Tle0mzj23c1ul1U3RWX0DVUzSFzXbPAw272DXinOj1ryoTFeop3JzgUB8S0pIryNvzCJeNEO19nA8inL5jgwxfJ2anxZlJSiRwvYANaP5nHcOoda5ptBjL6mQvlN9LAD5Wj7LRyv4rasxIzMjBOjQfE29rJXUjRLtPp/KWX1Z9C8N0sIUK7Hqa/t/ksOBbQveG00lnMsWscb5xvLQTfUbx4KzbO4OwEkgankuXwylrmuG8EEdxuuobN12YX5gLL4jB117ocJ9RbraY+apJFglwph4BD1cQYx3YUwjek20NTlaexLtLJvgVaqL2nMsYpviTBvNy69sphghhaAOA9FSNn9nZ6iVs4j+pvo9xAB11IBNzay6e0NYMl9beK3a+3LjDPC/UzaVYi33f6AdTJqhg8XW9c5JK+pLQSEnjBzbQ0ikkiymoACAnxBmtyFzfHNqJG6aqsv2nlJ3plX4bbZEzu+uD5Op1FaHO0KLmqrNC5rgmPG93lOK/aNuguq5+HzhJRwXLUQnHJZ/wCN61ipX9vhYj+Bl7EefD3KXSjVS1MlgTyBPgFcf/LSqjh+IS10lgTC0OzAHhmOhcOVuevOn4xRyRkskY5ji3QPaWmxuL6rpq9RVbLEJJnPzrlFco+jaGnEUMUQOkcTGf0sAJ7yCoWTgSW5t8wVBh1f8WGJ/wBuJj+8sBPmVDVSBpB4k+xuuJvy7cvrke1QWz8jnv0jw/8AqGv+3HY9rHHXwc3wVUzWVs2+lDmtPFshHcWn/tVJMq7DQPdRHIi1CxYw6I3KvWCYq2NoVP2Ywl9ZJ8NhDbNLnOdfK0DQXtzJA8VrijXQyPjuTkeWg2sSAei62trix70OqpV3ozyWae3y3kudVjrTJvRn9ttMZF1StlsBmr5vhscGgAGR7rkMaTYaDeTY2Gl7HdZdiwjZWCmpzFpK43Ekj2C8h46XOUDcAD56pPfp66F7tdhktW5djjmNuDjdBYOLSA8lYtsNnH0rs/RML3lsdnOLm6Zg11xyvY3O5V2mFjdNa5RnT6Xw0Lm3GzLOqYFWtsBdWimkXGcNxUseBfRdKwXFWuaNfNc7q9PKqX0Y3hZG6PA/mlSPHmB0ZuiKjEGjiPFJcaxVvwzqEFScprB6UdsHk5piLA17h1pbm1RlfNmc4jmgG7118E9ohik5Y7ZG7dGgdSjrCCUNLVdLu81FUT2Fyd6payfTfPrhXtXRLH/hG4q5bM14bG253aeCorpUfTTOyaIb6POr2HP+IamMIKX1OsUeNs5haShtXNHFfouN32+wPm8tO9cpp654O8rpH0XMc6WWR38rQ0fiNz6BK7NA9PFzyKfi42+lHRQAwBjAGsaMrWjcABYAIOsH6dSNDL3JKgqA07ylN3q+4VeEysPrTNN/Dxi8lzfk0DW5PAWt4hFTbOH/AJkg6w0eIBKcYFhkUT5pm6ySkZieDWtAAHVxU9fuurppQhuh17h+a3Pb2OO7fbNPgYZmuDos4Zxzi43uFrWvpcdSoeRdr22bmoZxyjzD8JDvZcay6J94TqJW0Zl1TwYdZDZP7kbXEbioaiV196lbvXtRHqE0wsmKLZJG02GqxHwR9ELFHHsRuZ3mWpJJ1VQ2w2VNfNTlpy5czZSBc5DZwyjnfQX0F78CrA5/qi6WTK4OXC0XTqs8yPX+ToraouG00iwEU8TGQk5WMsGvdmNhuGew5+SpuNY80SlrujkaL5tOm5zrjuDP8wXQKmq6X74Lj/0vUWWWGdu6QGN+u9zLFptzyut+Fb9HCF2o2y755+pmnKVdeRTtFiwlaADfp38AfzVd+ItH6JvguylZVjNFCcl7GR/QYDa436kbtQDvXUwjXp6/U8L6ih5sllI6J9GFFkpxId8pfIfuM+qjH9Re7vHJJtvabpiUc8j7cdOifIjwV9wrDHU9OxuX5YGR2BB3XL9O4eKrkbGSysEnyfFaXdeR4cB3kW70pjqU7JWJ5X7BeW+ItFv2Cwf+FpwCPrC0PlP/AFHC+X8ILW9x5lWB7tLL2lZZgvvPSPetZXWBKUNynmUur5YwjFJ4RSvpCbmpX8cr2O/zBvo4rmTV1La2PNTzA/3ZI/DZ3suWOOiY+FPNLX1ZRro4sX2I5Tx4qSHG5I9AdEI+S6ilCbOqE1iSyZK7JQ+Vhsm0krjvKybEnvFiUtEaNw6ldNIyNg6T3Bo6r7yeob+5QqKoerGMByvsnxk0paZ8rhHG1z3k6NaLn9O0qwN+jyuytdlj1BJaZGhzbcDwueortGz2ExUkDWRtAsPmsMzjxc47yTvUdezMbjT0SnU+LWRWaksfUvp00W8SPnGuoJWuIsWuG9rwWm/HellUZA5rXaHlv38l2j6RKAPp2S/zxEAniWO0IJ7bFcpxOO743fvemmh1UdRWp4DusuhLynLgDZSuv0jYeJTWnfYWG5BSuW0ci34WDBbbOz5mGw7wunfRlMA2bnmae7KuWRnVN8AxOSOZgYbZ3NYesFwHusOuqdtLUev8Fmmko2rPTod2z9G/NATv1RjxZoHIJbVnULjrOJId1LknpJsp7UVUu6KVFy3fiDbEE7hqrs+kKUMyyJtoTeCZvOJ4/wApXGHDRdKxfFmlkrgQRlcB4Eeq5rLoE98HrcK2n7i/xFrcvsDsOqKm1sggUTGbhOZC2IYyYALEA5+v+6xe2kHbZK0XGvFS1GKsa0knQBcZO1EziPAdq1rcXmdZpd16c1z0fBp5w2PJ66vB1ar2hbmtcLnW29d8d0JvctDr9WYjKPAJIMxe7M9xAaCNdSTvUZPRvv6Z8mhMdL4fGie7Of8AJjt1XmR24OlfRZsrHM3+ImYH3cRE1wu0Bu99uJvcDsK6xJIAMoAAVe2Iq2yU7HMAaDG0gN3AZdwCayvsuf1V87bJSn7tY9kjVXSo4SB6qTKbqp1cQbiMLNwfI2TuBu7zA8VZMTddp7FStsnn4cMrSQ9jyy432Nj6gKvQQau2Lvlf24LdTGPlbn2Omz1wHFDVFaNANSVxiqxesJzMeHDfY6O/Ipd/4uqpGODL3tlc4G2UHfv42umK8Mvk+q/gzx1FGMo6ZjeJNf8AFAILWse13LNlII7vVcykd0UJT4m9sfwhoNx5qZ7uimOm0nkLb9THq7o2STXZAsZuUTINENC3VEznorfjkyZ4PcnRVk+jOHPVl32IzbqLiG+5VfYLsVj+i6UNqJBza3yf+qxa5v4azHsX6VJ3RydonlsLcggKl/RW1XMg5Z9CuVslngcVVirHIviQSx/ajcO+2nnZcaqm3DT/AIh7LrslXqeWoXKJtWnqfp4p14NmNcov6GfXpb4v6MBe25K1DFK52tll7Lol0E3c24JxsVBnrIAd3xAfDX2SeLVHYFW/BmZKP5HA26uKosTdckiyDSmsnfZ38Ujlqg51+A8yqbtbt+3IxsJ+Y3eeQH8vegHbasygg203da5b4C6WJ7R/CyuPcvk9WBZUnHYauomlEDmNis1rnOdYhxFyABqdCEFBjsk7uiDbmdBu5r3YzFnPinc86moueQGRoA8ty1VaaymLlhNrHXnqwZWRm0sm2z2zMk73RueDGxxbdt7OsbHf1gq7S7DwGPKWi9t+iI2HaGxvIG97iO95KdvqLFVazVTViUXgqqq3LL5OH7X7LmldcatJ8ElpWrsO2VP8dmUWudL8B1rmGKUAp5pYgSQx1mkixI4EhOtHqHbXiXUX6mry58Cx7dViikm1KxMMGU0pIbt7HBbTDpLfDW6Hsv5hSytuo/Ez0nwePbqfuBDltoL83P8AUBHtZf8ApPsh8RZlp2dhPjIUCfK+4ef0OmfQ/iuanMZOsbi38J6TfVw7leKuoFl8+7I48aSUm9muADu43HurrX7csI0N+SQa/wAPtd7cFw+f5G2mvg61ufKL5UVoIIuqdtZKPgW/6jbduqrkm15N8oJNtP1QIxCSpfFHfe4AdZdx7rlWaXw+yFinLjAOo1MHW4ruM23a0OsbcDbS461XqAWDxzdfy/VdOliaWvpx8giaGjk7pDN2kgarmj25XuadCDr3aJpprFPIrlDbEElYQ9HA9FePYCQvag2C0SXJWnwRU51RDwXBAQSalOaK1lEuGR2PCyzUNheLvppmys1IOo4ObfUJjiBAbpyVZlk1KGEFNOMujJjJppo6tXfSBC5oLXWvwO8dqXVO3cfwn2NzvHWuaOlQx334LGvB6E88jGOvsxjBdTtVaENBu8g9xN96XUZvEe0JDEFYKMWid2hafh4VRe3uzPO+Vk05C918xWs8nBGPgtqltQ7Val0MvVjCmOi2hfv7VDCdO5ZTO3oOzJfU1qt6BxCPLNpoNE1qmoTGmdNp6l6L5RZB9TyCrmbIGB3C/IWyk+y9p6hzAQHEAuuQOdt6xg+tY7q//LgoqrTTr9gvOEW8YD8yWOp2fYbEG/w414Ip+LBzyAVRNmZj8IgHgl9bWSQybzY81zlmj8y6XI3qsUa02dAxCrGVx6reKoW3WsuccSWu7d48r+CbU1ZeAZjq5xPcNAq9tLUh2fXi0jyB8iVv0VflzSFmpnvk2VwuWLW6xO8IyDaibbwUEhsSOtE0btbdvotKlmYf4h5jl1qj8b+xHYkY/ceohe4zHeGP7rT6lC5ug09vqmeIgZIwf7tn+lV4xJfcJsTbNUTZaqNjxdhDy4fdic71AWuGR6C/L1TbZtgbO5w4Qyn/AOshLaR1mActPyV8mQ3noD0DLOkHUVYdi471LnHdHGXfiNmt9SkdMbSO62kehT/ZF1nT9YaO65uqNRLEZfYtXOC20r7y/wDxg+Dj+apW1ceSrfycA/8AqvfzBV3pi0Xdf5WFp7yCPdUba6YPnaR/d28CVi0T/qY+gdy9ILFJeyir3aLyIoiaDM3rTKXzGaItonaqxwAZQq62LK5PKZ/RAU7MvJE2bVsuhVamOpTqqOpSaqCmtYJiaMF1sY7Be0RRlQ0cEUngNPk8oownjWWYbdSrsctk9w6XOx/UB7qm9enJC+Y0rZLBIZXaplXuNs3DMWjtAufUeKV5Lo4LgFIObJoo6SXVanch2G11Kjww0sjSrk6K3xhl3N+7+SCaczHuO5oHeXODR7pniA1byyfkq58NfmTDjIHG3Rp5KKvbqiacXb2H2UWI6OXlL1kvoSUGJuhsQVmJ4qZNUun3LS2il0w3bschwsltxkKOKyEDW1vQkn3UE9U59ydxPpu9AhiNCt5SrFCK6IBvgkCxaNK8VgA4w43cO/0K2l0v2qDBj0xfrHkVNU+yo/H+X7gvoRVzrMFuvuOt0Vjctsg5ADwaENOzMwDvHbc6KPGpblvefRAlmS/MMZYAbvf/AOxJ5tSiI6HuPt7plsq68tucbh4iyXUovpzb/t5q2SK11ZGz5getF09S6MuLTa9x53WrIvqyeTh53/JQVA4ocJ8FmeEMGY3K+8Y1c4+gQFUXZ+lqd3Ubcu9e4Nb48ZJsLkE77AtIUuLS53kgWaCQ0fZbw/XmdV6FajLhEzlnCZrToxsqWMnspnvUyWWVsln1N1NA8gIJkl1MH6I10BwS1D0ul1RkjdL9SXSFDBBo2hbqjYxcFLmvsmtPGbG/IHxUz6BdxQ5ye7OuuJfut9SkErdT2p7sszMZQOLWjxfZDcv6bPGmLDLHEO1/e8k+mXwUOHNDngHcb3/pJ9kZtM8F7QNwuB2AABC4OzpOd9mM27XWb6FylfLkDqjHDRCgqWKe4sVBPvUpEoIgP1M33ov9Tj7BTUjy4AfZaR3HchqQ/VzDqYfB/wCqmw4/N91DZ0JXUMox0T9780Fix6Xf+SNoT0X/AHh7qGsgziQ8WjMPEe11TH/sCfQWyyCy8Hyod5RdMwuC0tYPIihbe/YopzqmsNLla4nklEzrlSnlk9kZdYtMyxGQWBoDaiw/me4jlYtLvcLWZ+neR5n81H8T6yLmGkeAI9MqHdNcuHXcdyoj82fp+4DWUETOsxh7f9RUVb0g09R9VLUxuMbLC4yZj1DNv8wt6uFgjYxoIkELZnOuel8TpZbbgGsLT12d1L0F3+5OCbZp2SUFCObklc37LyB2X0W+FWZZ797j0ByG7MfOw6r8l5i2kxP2gHeVvZE+QPxMJA6Dxzdp2WuPVCPNwET8T6rxv3C3oAhKSz+ieYI7uHeqod2H2wFOpQxrLfNfM49ZtYdw9SgpXDKSeabsOYG+83d52S807Rq/XUkN4drvyRwly0DnhZAaanJGY9Fn2jx6mjip55hbQWHAE3PaetQ1FQXnXcNw4eCilcrMBdSSCRHRRXSqN2qZ081gvNAyCH6CyU1I1TB8l0FUC6iJ5GUcVzcjQeZ/eqaQDok8efeoHsygN5Cx+8dXfl3IqP5D3Km15CT5EdTvKebJPyCZ5sOgGt7bnNbsG88LhK2wjRzxoTcN4kX334D11U1VNaMAHV3zACwAB6LQOXHt61fLlYPP2C5Y/jFrhuF/ZSZfhsdzcfIDTzLkLST5Yz26eAXtbJYW5C35+d0PZIDDFQdZbSPuFE8rcN0VmAyWjfYPHMAf5gfZFYa7pH7pQ8Qs3t19gp8OaLuN7HcBz0uVVPmLPIYUZFn87t99VtG/SQc/T9lAQzWktwOh9vTzREDukR1O9lVGPqyel0EbwmmFNsDdDTU/HrTOni6BPK3eSf0V8iG+De92yH/D+aQFqfMP1cp5NHo5V5DX1YS6IjWKRYrSRlBvHb7FB36f4vdYsVUev5EBPxSY5yTr0R3ZibdQu1unUmWJNH8a9vAFrAP8Iia0Dw0WLFP+/oT2EhkOmv7G5H1+up3jQdm9eLFIHc8J+q8fZD0/E8Ra3msWII/LIkd0x6Y64rpRWO+ZYsQ1/O/yAA7aDvWFYsWhhntlMw6LFi8QyZp0/fJZTi723+0PVYsQLoR3JJT0u8owf8M9yxYqLOh5C+R5LnX/AHwUFcenbgN3gFixXoldQimPy/f9BcKGpcbfvmsWIV1R4CciIjosWK1Esmd8rez3UlN/y/vP9GrxYg/CQjw/8QdyJgP1v4HLxYgXVfYlkMjuimFGfqj972WLETAfQjiP1c3d6OSqMLxYoh80izsjxyxYsV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data:image/jpeg;base64,/9j/4AAQSkZJRgABAQAAAQABAAD/2wCEAAkGBxQSEhUUExQVFRQXFBoVFBcUFBUVFBQVFxQXFxQXFxUYHCggGBwlHBQUITEhJSkrLi4uFx8zODMsNygtLisBCgoKDg0OGhAQGiwkICYtLC8sLCwsLCwsLCwsLCwsLCwsLCwsLCwsLCwsLCwsLCwsLCwsLCwsLCwsLCwsLCwsLP/AABEIAMMBAwMBIgACEQEDEQH/xAAcAAACAgMBAQAAAAAAAAAAAAAEBQMGAAIHAQj/xABGEAABAwIDBAgCCAMGBAcAAAABAAIDBBEFEiEGMUFRImFxgZGhscETMgcjUnKC0eHwFEKSFVNiorLxM0Nj0hYXJHODo8L/xAAbAQACAwEBAQAAAAAAAAAAAAACBQEDBAYAB//EADERAAICAQMCBAQFBAMAAAAAAAABAgMRBBIhMUEFEyJRFDJhcUKBscHRI6Hh8BUzkf/aAAwDAQACEQMRAD8AtMFGN6nfTA8FtA9T3XzvLOiYAaIBeStsEVLIEtqangpTbZ5IW1UGYoR2H9SdQMui46e/Bao3OPBRZXkQxYX1KKfDrcFbRAAEFJFco1qHkDyUVZmHm9166MtVlkp9EEKPMdynz9xPl4AqUEpiIipo6OyPjp9FTOzLLEhA+I8Vq2C53J7NTBRxUwRK7gjZyLjRabkBU0atRh0Qk9KohfhnpQKbUsISOsdYq71lILaqo4pBqmulsTMN8WjyhddO4Doq9SNN7K14ZS6BRqmkTp45NomFEhyKMFgl9bJlCXqe54NTjhGSPF1rnslLaok2TWBlwtEobVyUxll8AtRUEISbEBZG1tPoqjiryCr6K4zYFk3FDQVl3I9j7qp0MhvdOoakhX3U44QFVmeowlKHLbqL490ypYLhUv0Lkv8AmYslp0vqoCrU6jBWzMJupjqVHkCVOSi/CesV6/sgcliP41A/DMcU+KDmi/7UFlzOLFSOKIGMm29YJaCWTb8THBeJMSB4qMSXKpsGIEnerJhriQhnpdgHnoslG3RMIo0uonJjE9YLFiRbGW5G7whnxoxwWrmIcEpgj4bhbQU4CnLVDLNZTF9jzJfhBSNaAEPDJdTSbkUmkCiGYryNiCqZspUlHUhyhxeMhh4jWkkanjXrwhwDnkT1VHcKuYlhKvGS6ilpRyV1d0ocgyhGXDOeUuHEO3K14bALIp1CL7l6BlVluodi5JhWodDaWFVvGoTrZWlr7hLMSguq6ZbZBTWUUzDacl+u5XGio9EFR0VjuT+lbZatRfkoqq2i2soNFSsaw7UrpdYbNKpuLtuvaS57ibq04lVo6SyPjpSdAF43RWPBqW41W++5xWTPVWnwKIMIN7pxS0dgrBHQheS0wCWz1Tnwa41qPQVNhR9MwWQs7rKGOsAQtOS4CWBmYgsQYql6h2sLg5XBSPlF2NNvJaSRFhs4WK7bQ4FHHGG5RoEgxTZds0oNtAm0fEo72muBdLTNx4fJz3ConOdZoJ5q6UoLBYiytdFgrImABoQ2KUzbLHb4hGyeNvAcdK1HhgFNV2TGmrQqjXVeW4B3LfB6syyBl9N57FXdRuW8upmlwy+U9RmRjBdaUdOA1TkLGugc5exo+IJZX06ZOlQcz7oM9yYJ9wSjfqi5ZNEGY7O0U0tK8t1QyeS1LHUr+NVgAKAwrFwCh9qad7BfUhU+Gscx2qc6XTKysxX37JnYKXEQQNUUam65hRY71ptTY3fistujnHoaIWwkX+N6kc9VemxkcSi24w08VklCS7Fu1MbuIS2tmsoX4kOaXYk59rgFTXBt8ky9KGLawIlpD1RziRvZWbAqm603aZwjkohapPA8ipQAti2ylaVHUGyxMuXUBxGazVUMTnCZ45WWBVHrsQ1OqZaGhy5KNRNRWA2nkBcrng8gAC5fDX2ddWTD8ZsBqmGq00muDLRcs8nSopwhq+sACQYVWOk+XVaYw2QAkhJlRie1s2uXGUD4nigF0idiuu9La57yUtkLgdU9p0sdounqGmXOLE9BqsVUZObb1in4NB/FHfak2C0pm8UDXYi0cVrBiTbbwubXzZNyg9owqnJLiLugVLVYk0cUlq8TBB1XlW5WJ4LEtsSl4zUZZCrFsJTBxL+4dyp2PSXfdXXYCQBgCeayO3TcCyh5uaOgh1gtHvsFDJUgcUNPUXFhvSNvKNygSPmQ5mF0hxWeVl7apdR4o69zzUwobjkv4ReqOO5umD7AJdhj7tBRcjkEDPYsyEWO0oeDoqBi+E2ubLp9Sy4VYxyDQ6LdpbXW8AX1qSycwPQcUZFW2C0xSHpd6CEa6NRU4pipWODC5MYcDvUkeOu5pTKxQOjuUXwtbXKDjqZrudT2HBnOc7gdFfpaMW1Crn0eYd8OBum9WmvmawXc5rRoLuIAuTYDXrI8QuW1Uc2PavsM1OXCOY7Z4b8Ml7dP91Ds9iW5WbbKnzMPYuaYY54dlaDoUzoXnabEuxRN+XdldzrdHXBw3rSvrAAqbT1sjbAgi6sTYi5l+pLHpWpGzzopZKntDXaFUeepuSn200lnkLNkNlXVb7uFowfFdDp1CirdIVXSldPERBDG5x0TGKilBG/VdVk2MiY0ZRYqKmwMBwuNxWazxeHOEWQ0MvcN2Pw7JE241tqm2IUzXgiyJoobNWtU1c/ZJy9YxjhPCKNPgd5COtEP2Pa4XIT+UgOBTET9FWrW2dmDLTx9jm0ux5BNrrFf3O1WKf8AlNQe+Eq9ji021Mj3byiaXH5Lb1WYG3cmLHaLqpaOrpgTvVWe4fWbRvPErWnxdxGp3q0YN9Gn8VRNqDOY5ZLujZkDmZLkAu/mu6wNwdAdxTfDvouhDLSVEhksLmNrWsB1zCzgS4buIWOy7R1elvnJcp3zXBziokLjcppg2MmEIbGsONNM+FxDix1sw0DmkAtcBwuCNEKwLZKuNkMPoZYzlCWe4/q9rnk6EqzbC4i6cku4aLnBj1XSdgKfJGOvVLddpqq6XtRv0+onZPDLTiNO0g3CrUtCGDdxT+vqNbIatjvHdJKmxn0XJNhmJNDbEi4CIkxVnNcqxevfG82JQ2GYvI+QNvoSty8Nm470+DL8TDdjudhpJw/duUlXRB7SLIDBB0QrFA1YIvDeS6x7Tle0mzj23c1ul1U3RWX0DVUzSFzXbPAw272DXinOj1ryoTFeop3JzgUB8S0pIryNvzCJeNEO19nA8inL5jgwxfJ2anxZlJSiRwvYANaP5nHcOoda5ptBjL6mQvlN9LAD5Wj7LRyv4rasxIzMjBOjQfE29rJXUjRLtPp/KWX1Z9C8N0sIUK7Hqa/t/ksOBbQveG00lnMsWscb5xvLQTfUbx4KzbO4OwEkgankuXwylrmuG8EEdxuuobN12YX5gLL4jB117ocJ9RbraY+apJFglwph4BD1cQYx3YUwjek20NTlaexLtLJvgVaqL2nMsYpviTBvNy69sphghhaAOA9FSNn9nZ6iVs4j+pvo9xAB11IBNzay6e0NYMl9beK3a+3LjDPC/UzaVYi33f6AdTJqhg8XW9c5JK+pLQSEnjBzbQ0ikkiymoACAnxBmtyFzfHNqJG6aqsv2nlJ3plX4bbZEzu+uD5Op1FaHO0KLmqrNC5rgmPG93lOK/aNuguq5+HzhJRwXLUQnHJZ/wCN61ipX9vhYj+Bl7EefD3KXSjVS1MlgTyBPgFcf/LSqjh+IS10lgTC0OzAHhmOhcOVuevOn4xRyRkskY5ji3QPaWmxuL6rpq9RVbLEJJnPzrlFco+jaGnEUMUQOkcTGf0sAJ7yCoWTgSW5t8wVBh1f8WGJ/wBuJj+8sBPmVDVSBpB4k+xuuJvy7cvrke1QWz8jnv0jw/8AqGv+3HY9rHHXwc3wVUzWVs2+lDmtPFshHcWn/tVJMq7DQPdRHIi1CxYw6I3KvWCYq2NoVP2Ywl9ZJ8NhDbNLnOdfK0DQXtzJA8VrijXQyPjuTkeWg2sSAei62trix70OqpV3ozyWae3y3kudVjrTJvRn9ttMZF1StlsBmr5vhscGgAGR7rkMaTYaDeTY2Gl7HdZdiwjZWCmpzFpK43Ekj2C8h46XOUDcAD56pPfp66F7tdhktW5djjmNuDjdBYOLSA8lYtsNnH0rs/RML3lsdnOLm6Zg11xyvY3O5V2mFjdNa5RnT6Xw0Lm3GzLOqYFWtsBdWimkXGcNxUseBfRdKwXFWuaNfNc7q9PKqX0Y3hZG6PA/mlSPHmB0ZuiKjEGjiPFJcaxVvwzqEFScprB6UdsHk5piLA17h1pbm1RlfNmc4jmgG7118E9ohik5Y7ZG7dGgdSjrCCUNLVdLu81FUT2Fyd6payfTfPrhXtXRLH/hG4q5bM14bG253aeCorpUfTTOyaIb6POr2HP+IamMIKX1OsUeNs5haShtXNHFfouN32+wPm8tO9cpp654O8rpH0XMc6WWR38rQ0fiNz6BK7NA9PFzyKfi42+lHRQAwBjAGsaMrWjcABYAIOsH6dSNDL3JKgqA07ylN3q+4VeEysPrTNN/Dxi8lzfk0DW5PAWt4hFTbOH/AJkg6w0eIBKcYFhkUT5pm6ySkZieDWtAAHVxU9fuurppQhuh17h+a3Pb2OO7fbNPgYZmuDos4Zxzi43uFrWvpcdSoeRdr22bmoZxyjzD8JDvZcay6J94TqJW0Zl1TwYdZDZP7kbXEbioaiV196lbvXtRHqE0wsmKLZJG02GqxHwR9ELFHHsRuZ3mWpJJ1VQ2w2VNfNTlpy5czZSBc5DZwyjnfQX0F78CrA5/qi6WTK4OXC0XTqs8yPX+ToraouG00iwEU8TGQk5WMsGvdmNhuGew5+SpuNY80SlrujkaL5tOm5zrjuDP8wXQKmq6X74Lj/0vUWWWGdu6QGN+u9zLFptzyut+Fb9HCF2o2y755+pmnKVdeRTtFiwlaADfp38AfzVd+ItH6JvguylZVjNFCcl7GR/QYDa436kbtQDvXUwjXp6/U8L6ih5sllI6J9GFFkpxId8pfIfuM+qjH9Re7vHJJtvabpiUc8j7cdOifIjwV9wrDHU9OxuX5YGR2BB3XL9O4eKrkbGSysEnyfFaXdeR4cB3kW70pjqU7JWJ5X7BeW+ItFv2Cwf+FpwCPrC0PlP/AFHC+X8ILW9x5lWB7tLL2lZZgvvPSPetZXWBKUNynmUur5YwjFJ4RSvpCbmpX8cr2O/zBvo4rmTV1La2PNTzA/3ZI/DZ3suWOOiY+FPNLX1ZRro4sX2I5Tx4qSHG5I9AdEI+S6ilCbOqE1iSyZK7JQ+Vhsm0krjvKybEnvFiUtEaNw6ldNIyNg6T3Bo6r7yeob+5QqKoerGMByvsnxk0paZ8rhHG1z3k6NaLn9O0qwN+jyuytdlj1BJaZGhzbcDwueortGz2ExUkDWRtAsPmsMzjxc47yTvUdezMbjT0SnU+LWRWaksfUvp00W8SPnGuoJWuIsWuG9rwWm/HellUZA5rXaHlv38l2j6RKAPp2S/zxEAniWO0IJ7bFcpxOO743fvemmh1UdRWp4DusuhLynLgDZSuv0jYeJTWnfYWG5BSuW0ci34WDBbbOz5mGw7wunfRlMA2bnmae7KuWRnVN8AxOSOZgYbZ3NYesFwHusOuqdtLUev8Fmmko2rPTod2z9G/NATv1RjxZoHIJbVnULjrOJId1LknpJsp7UVUu6KVFy3fiDbEE7hqrs+kKUMyyJtoTeCZvOJ4/wApXGHDRdKxfFmlkrgQRlcB4Eeq5rLoE98HrcK2n7i/xFrcvsDsOqKm1sggUTGbhOZC2IYyYALEA5+v+6xe2kHbZK0XGvFS1GKsa0knQBcZO1EziPAdq1rcXmdZpd16c1z0fBp5w2PJ66vB1ar2hbmtcLnW29d8d0JvctDr9WYjKPAJIMxe7M9xAaCNdSTvUZPRvv6Z8mhMdL4fGie7Of8AJjt1XmR24OlfRZsrHM3+ImYH3cRE1wu0Bu99uJvcDsK6xJIAMoAAVe2Iq2yU7HMAaDG0gN3AZdwCayvsuf1V87bJSn7tY9kjVXSo4SB6qTKbqp1cQbiMLNwfI2TuBu7zA8VZMTddp7FStsnn4cMrSQ9jyy432Nj6gKvQQau2Lvlf24LdTGPlbn2Omz1wHFDVFaNANSVxiqxesJzMeHDfY6O/Ipd/4uqpGODL3tlc4G2UHfv42umK8Mvk+q/gzx1FGMo6ZjeJNf8AFAILWse13LNlII7vVcykd0UJT4m9sfwhoNx5qZ7uimOm0nkLb9THq7o2STXZAsZuUTINENC3VEznorfjkyZ4PcnRVk+jOHPVl32IzbqLiG+5VfYLsVj+i6UNqJBza3yf+qxa5v4azHsX6VJ3RydonlsLcggKl/RW1XMg5Z9CuVslngcVVirHIviQSx/ajcO+2nnZcaqm3DT/AIh7LrslXqeWoXKJtWnqfp4p14NmNcov6GfXpb4v6MBe25K1DFK52tll7Lol0E3c24JxsVBnrIAd3xAfDX2SeLVHYFW/BmZKP5HA26uKosTdckiyDSmsnfZ38Ujlqg51+A8yqbtbt+3IxsJ+Y3eeQH8vegHbasygg203da5b4C6WJ7R/CyuPcvk9WBZUnHYauomlEDmNis1rnOdYhxFyABqdCEFBjsk7uiDbmdBu5r3YzFnPinc86moueQGRoA8ty1VaaymLlhNrHXnqwZWRm0sm2z2zMk73RueDGxxbdt7OsbHf1gq7S7DwGPKWi9t+iI2HaGxvIG97iO95KdvqLFVazVTViUXgqqq3LL5OH7X7LmldcatJ8ElpWrsO2VP8dmUWudL8B1rmGKUAp5pYgSQx1mkixI4EhOtHqHbXiXUX6mry58Cx7dViikm1KxMMGU0pIbt7HBbTDpLfDW6Hsv5hSytuo/Ez0nwePbqfuBDltoL83P8AUBHtZf8ApPsh8RZlp2dhPjIUCfK+4ef0OmfQ/iuanMZOsbi38J6TfVw7leKuoFl8+7I48aSUm9muADu43HurrX7csI0N+SQa/wAPtd7cFw+f5G2mvg61ufKL5UVoIIuqdtZKPgW/6jbduqrkm15N8oJNtP1QIxCSpfFHfe4AdZdx7rlWaXw+yFinLjAOo1MHW4ruM23a0OsbcDbS461XqAWDxzdfy/VdOliaWvpx8giaGjk7pDN2kgarmj25XuadCDr3aJpprFPIrlDbEElYQ9HA9FePYCQvag2C0SXJWnwRU51RDwXBAQSalOaK1lEuGR2PCyzUNheLvppmys1IOo4ObfUJjiBAbpyVZlk1KGEFNOMujJjJppo6tXfSBC5oLXWvwO8dqXVO3cfwn2NzvHWuaOlQx334LGvB6E88jGOvsxjBdTtVaENBu8g9xN96XUZvEe0JDEFYKMWid2hafh4VRe3uzPO+Vk05C918xWs8nBGPgtqltQ7Val0MvVjCmOi2hfv7VDCdO5ZTO3oOzJfU1qt6BxCPLNpoNE1qmoTGmdNp6l6L5RZB9TyCrmbIGB3C/IWyk+y9p6hzAQHEAuuQOdt6xg+tY7q//LgoqrTTr9gvOEW8YD8yWOp2fYbEG/w414Ip+LBzyAVRNmZj8IgHgl9bWSQybzY81zlmj8y6XI3qsUa02dAxCrGVx6reKoW3WsuccSWu7d48r+CbU1ZeAZjq5xPcNAq9tLUh2fXi0jyB8iVv0VflzSFmpnvk2VwuWLW6xO8IyDaibbwUEhsSOtE0btbdvotKlmYf4h5jl1qj8b+xHYkY/ceohe4zHeGP7rT6lC5ug09vqmeIgZIwf7tn+lV4xJfcJsTbNUTZaqNjxdhDy4fdic71AWuGR6C/L1TbZtgbO5w4Qyn/AOshLaR1mActPyV8mQ3noD0DLOkHUVYdi471LnHdHGXfiNmt9SkdMbSO62kehT/ZF1nT9YaO65uqNRLEZfYtXOC20r7y/wDxg+Dj+apW1ceSrfycA/8AqvfzBV3pi0Xdf5WFp7yCPdUba6YPnaR/d28CVi0T/qY+gdy9ILFJeyir3aLyIoiaDM3rTKXzGaItonaqxwAZQq62LK5PKZ/RAU7MvJE2bVsuhVamOpTqqOpSaqCmtYJiaMF1sY7Be0RRlQ0cEUngNPk8oownjWWYbdSrsctk9w6XOx/UB7qm9enJC+Y0rZLBIZXaplXuNs3DMWjtAufUeKV5Lo4LgFIObJoo6SXVanch2G11Kjww0sjSrk6K3xhl3N+7+SCaczHuO5oHeXODR7pniA1byyfkq58NfmTDjIHG3Rp5KKvbqiacXb2H2UWI6OXlL1kvoSUGJuhsQVmJ4qZNUun3LS2il0w3bschwsltxkKOKyEDW1vQkn3UE9U59ydxPpu9AhiNCt5SrFCK6IBvgkCxaNK8VgA4w43cO/0K2l0v2qDBj0xfrHkVNU+yo/H+X7gvoRVzrMFuvuOt0Vjctsg5ADwaENOzMwDvHbc6KPGpblvefRAlmS/MMZYAbvf/AOxJ5tSiI6HuPt7plsq68tucbh4iyXUovpzb/t5q2SK11ZGz5getF09S6MuLTa9x53WrIvqyeTh53/JQVA4ocJ8FmeEMGY3K+8Y1c4+gQFUXZ+lqd3Ubcu9e4Nb48ZJsLkE77AtIUuLS53kgWaCQ0fZbw/XmdV6FajLhEzlnCZrToxsqWMnspnvUyWWVsln1N1NA8gIJkl1MH6I10BwS1D0ul1RkjdL9SXSFDBBo2hbqjYxcFLmvsmtPGbG/IHxUz6BdxQ5ye7OuuJfut9SkErdT2p7sszMZQOLWjxfZDcv6bPGmLDLHEO1/e8k+mXwUOHNDngHcb3/pJ9kZtM8F7QNwuB2AABC4OzpOd9mM27XWb6FylfLkDqjHDRCgqWKe4sVBPvUpEoIgP1M33ov9Tj7BTUjy4AfZaR3HchqQ/VzDqYfB/wCqmw4/N91DZ0JXUMox0T9780Fix6Xf+SNoT0X/AHh7qGsgziQ8WjMPEe11TH/sCfQWyyCy8Hyod5RdMwuC0tYPIihbe/YopzqmsNLla4nklEzrlSnlk9kZdYtMyxGQWBoDaiw/me4jlYtLvcLWZ+neR5n81H8T6yLmGkeAI9MqHdNcuHXcdyoj82fp+4DWUETOsxh7f9RUVb0g09R9VLUxuMbLC4yZj1DNv8wt6uFgjYxoIkELZnOuel8TpZbbgGsLT12d1L0F3+5OCbZp2SUFCObklc37LyB2X0W+FWZZ797j0ByG7MfOw6r8l5i2kxP2gHeVvZE+QPxMJA6Dxzdp2WuPVCPNwET8T6rxv3C3oAhKSz+ieYI7uHeqod2H2wFOpQxrLfNfM49ZtYdw9SgpXDKSeabsOYG+83d52S807Rq/XUkN4drvyRwly0DnhZAaanJGY9Fn2jx6mjip55hbQWHAE3PaetQ1FQXnXcNw4eCilcrMBdSSCRHRRXSqN2qZ081gvNAyCH6CyU1I1TB8l0FUC6iJ5GUcVzcjQeZ/eqaQDok8efeoHsygN5Cx+8dXfl3IqP5D3Km15CT5EdTvKebJPyCZ5sOgGt7bnNbsG88LhK2wjRzxoTcN4kX334D11U1VNaMAHV3zACwAB6LQOXHt61fLlYPP2C5Y/jFrhuF/ZSZfhsdzcfIDTzLkLST5Yz26eAXtbJYW5C35+d0PZIDDFQdZbSPuFE8rcN0VmAyWjfYPHMAf5gfZFYa7pH7pQ8Qs3t19gp8OaLuN7HcBz0uVVPmLPIYUZFn87t99VtG/SQc/T9lAQzWktwOh9vTzREDukR1O9lVGPqyel0EbwmmFNsDdDTU/HrTOni6BPK3eSf0V8iG+De92yH/D+aQFqfMP1cp5NHo5V5DX1YS6IjWKRYrSRlBvHb7FB36f4vdYsVUev5EBPxSY5yTr0R3ZibdQu1unUmWJNH8a9vAFrAP8Iia0Dw0WLFP+/oT2EhkOmv7G5H1+up3jQdm9eLFIHc8J+q8fZD0/E8Ra3msWII/LIkd0x6Y64rpRWO+ZYsQ1/O/yAA7aDvWFYsWhhntlMw6LFi8QyZp0/fJZTi723+0PVYsQLoR3JJT0u8owf8M9yxYqLOh5C+R5LnX/AHwUFcenbgN3gFixXoldQimPy/f9BcKGpcbfvmsWIV1R4CciIjosWK1Esmd8rez3UlN/y/vP9GrxYg/CQjw/8QdyJgP1v4HLxYgXVfYlkMjuimFGfqj972WLETAfQjiP1c3d6OSqMLxYoh80izsjxyxYsVh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data:image/jpeg;base64,/9j/4AAQSkZJRgABAQAAAQABAAD/2wCEAAkGBxQSEhUUExQVFRQXFBoVFBcUFBUVFBQVFxQXFxQXFxUYHCggGBwlHBQUITEhJSkrLi4uFx8zODMsNygtLisBCgoKDg0OGhAQGiwkICYtLC8sLCwsLCwsLCwsLCwsLCwsLCwsLCwsLCwsLCwsLCwsLCwsLCwsLCwsLCwsLCwsLP/AABEIAMMBAwMBIgACEQEDEQH/xAAcAAACAgMBAQAAAAAAAAAAAAAEBQMGAAIHAQj/xABGEAABAwIDBAgCCAMGBAcAAAABAAIDBBEFEiEGMUFRImFxgZGhscETMgcjUnKC0eHwFEKSFVNiorLxM0Nj0hYXJHODo8L/xAAbAQACAwEBAQAAAAAAAAAAAAACBQEDBAYAB//EADERAAICAQMCBAQFBAMAAAAAAAABAgMRBBIhMUEFEyJRFDJhcUKBscHRI6Hh8BUzkf/aAAwDAQACEQMRAD8AtMFGN6nfTA8FtA9T3XzvLOiYAaIBeStsEVLIEtqangpTbZ5IW1UGYoR2H9SdQMui46e/Bao3OPBRZXkQxYX1KKfDrcFbRAAEFJFco1qHkDyUVZmHm9166MtVlkp9EEKPMdynz9xPl4AqUEpiIipo6OyPjp9FTOzLLEhA+I8Vq2C53J7NTBRxUwRK7gjZyLjRabkBU0atRh0Qk9KohfhnpQKbUsISOsdYq71lILaqo4pBqmulsTMN8WjyhddO4Doq9SNN7K14ZS6BRqmkTp45NomFEhyKMFgl9bJlCXqe54NTjhGSPF1rnslLaok2TWBlwtEobVyUxll8AtRUEISbEBZG1tPoqjiryCr6K4zYFk3FDQVl3I9j7qp0MhvdOoakhX3U44QFVmeowlKHLbqL490ypYLhUv0Lkv8AmYslp0vqoCrU6jBWzMJupjqVHkCVOSi/CesV6/sgcliP41A/DMcU+KDmi/7UFlzOLFSOKIGMm29YJaCWTb8THBeJMSB4qMSXKpsGIEnerJhriQhnpdgHnoslG3RMIo0uonJjE9YLFiRbGW5G7whnxoxwWrmIcEpgj4bhbQU4CnLVDLNZTF9jzJfhBSNaAEPDJdTSbkUmkCiGYryNiCqZspUlHUhyhxeMhh4jWkkanjXrwhwDnkT1VHcKuYlhKvGS6ilpRyV1d0ocgyhGXDOeUuHEO3K14bALIp1CL7l6BlVluodi5JhWodDaWFVvGoTrZWlr7hLMSguq6ZbZBTWUUzDacl+u5XGio9EFR0VjuT+lbZatRfkoqq2i2soNFSsaw7UrpdYbNKpuLtuvaS57ibq04lVo6SyPjpSdAF43RWPBqW41W++5xWTPVWnwKIMIN7pxS0dgrBHQheS0wCWz1Tnwa41qPQVNhR9MwWQs7rKGOsAQtOS4CWBmYgsQYql6h2sLg5XBSPlF2NNvJaSRFhs4WK7bQ4FHHGG5RoEgxTZds0oNtAm0fEo72muBdLTNx4fJz3ConOdZoJ5q6UoLBYiytdFgrImABoQ2KUzbLHb4hGyeNvAcdK1HhgFNV2TGmrQqjXVeW4B3LfB6syyBl9N57FXdRuW8upmlwy+U9RmRjBdaUdOA1TkLGugc5exo+IJZX06ZOlQcz7oM9yYJ9wSjfqi5ZNEGY7O0U0tK8t1QyeS1LHUr+NVgAKAwrFwCh9qad7BfUhU+Gscx2qc6XTKysxX37JnYKXEQQNUUam65hRY71ptTY3fistujnHoaIWwkX+N6kc9VemxkcSi24w08VklCS7Fu1MbuIS2tmsoX4kOaXYk59rgFTXBt8ky9KGLawIlpD1RziRvZWbAqm603aZwjkohapPA8ipQAti2ylaVHUGyxMuXUBxGazVUMTnCZ45WWBVHrsQ1OqZaGhy5KNRNRWA2nkBcrng8gAC5fDX2ddWTD8ZsBqmGq00muDLRcs8nSopwhq+sACQYVWOk+XVaYw2QAkhJlRie1s2uXGUD4nigF0idiuu9La57yUtkLgdU9p0sdounqGmXOLE9BqsVUZObb1in4NB/FHfak2C0pm8UDXYi0cVrBiTbbwubXzZNyg9owqnJLiLugVLVYk0cUlq8TBB1XlW5WJ4LEtsSl4zUZZCrFsJTBxL+4dyp2PSXfdXXYCQBgCeayO3TcCyh5uaOgh1gtHvsFDJUgcUNPUXFhvSNvKNygSPmQ5mF0hxWeVl7apdR4o69zzUwobjkv4ReqOO5umD7AJdhj7tBRcjkEDPYsyEWO0oeDoqBi+E2ubLp9Sy4VYxyDQ6LdpbXW8AX1qSycwPQcUZFW2C0xSHpd6CEa6NRU4pipWODC5MYcDvUkeOu5pTKxQOjuUXwtbXKDjqZrudT2HBnOc7gdFfpaMW1Crn0eYd8OBum9WmvmawXc5rRoLuIAuTYDXrI8QuW1Uc2PavsM1OXCOY7Z4b8Ml7dP91Ds9iW5WbbKnzMPYuaYY54dlaDoUzoXnabEuxRN+XdldzrdHXBw3rSvrAAqbT1sjbAgi6sTYi5l+pLHpWpGzzopZKntDXaFUeepuSn200lnkLNkNlXVb7uFowfFdDp1CirdIVXSldPERBDG5x0TGKilBG/VdVk2MiY0ZRYqKmwMBwuNxWazxeHOEWQ0MvcN2Pw7JE241tqm2IUzXgiyJoobNWtU1c/ZJy9YxjhPCKNPgd5COtEP2Pa4XIT+UgOBTET9FWrW2dmDLTx9jm0ux5BNrrFf3O1WKf8AlNQe+Eq9ji021Mj3byiaXH5Lb1WYG3cmLHaLqpaOrpgTvVWe4fWbRvPErWnxdxGp3q0YN9Gn8VRNqDOY5ZLujZkDmZLkAu/mu6wNwdAdxTfDvouhDLSVEhksLmNrWsB1zCzgS4buIWOy7R1elvnJcp3zXBziokLjcppg2MmEIbGsONNM+FxDix1sw0DmkAtcBwuCNEKwLZKuNkMPoZYzlCWe4/q9rnk6EqzbC4i6cku4aLnBj1XSdgKfJGOvVLddpqq6XtRv0+onZPDLTiNO0g3CrUtCGDdxT+vqNbIatjvHdJKmxn0XJNhmJNDbEi4CIkxVnNcqxevfG82JQ2GYvI+QNvoSty8Nm470+DL8TDdjudhpJw/duUlXRB7SLIDBB0QrFA1YIvDeS6x7Tle0mzj23c1ul1U3RWX0DVUzSFzXbPAw272DXinOj1ryoTFeop3JzgUB8S0pIryNvzCJeNEO19nA8inL5jgwxfJ2anxZlJSiRwvYANaP5nHcOoda5ptBjL6mQvlN9LAD5Wj7LRyv4rasxIzMjBOjQfE29rJXUjRLtPp/KWX1Z9C8N0sIUK7Hqa/t/ksOBbQveG00lnMsWscb5xvLQTfUbx4KzbO4OwEkgankuXwylrmuG8EEdxuuobN12YX5gLL4jB117ocJ9RbraY+apJFglwph4BD1cQYx3YUwjek20NTlaexLtLJvgVaqL2nMsYpviTBvNy69sphghhaAOA9FSNn9nZ6iVs4j+pvo9xAB11IBNzay6e0NYMl9beK3a+3LjDPC/UzaVYi33f6AdTJqhg8XW9c5JK+pLQSEnjBzbQ0ikkiymoACAnxBmtyFzfHNqJG6aqsv2nlJ3plX4bbZEzu+uD5Op1FaHO0KLmqrNC5rgmPG93lOK/aNuguq5+HzhJRwXLUQnHJZ/wCN61ipX9vhYj+Bl7EefD3KXSjVS1MlgTyBPgFcf/LSqjh+IS10lgTC0OzAHhmOhcOVuevOn4xRyRkskY5ji3QPaWmxuL6rpq9RVbLEJJnPzrlFco+jaGnEUMUQOkcTGf0sAJ7yCoWTgSW5t8wVBh1f8WGJ/wBuJj+8sBPmVDVSBpB4k+xuuJvy7cvrke1QWz8jnv0jw/8AqGv+3HY9rHHXwc3wVUzWVs2+lDmtPFshHcWn/tVJMq7DQPdRHIi1CxYw6I3KvWCYq2NoVP2Ywl9ZJ8NhDbNLnOdfK0DQXtzJA8VrijXQyPjuTkeWg2sSAei62trix70OqpV3ozyWae3y3kudVjrTJvRn9ttMZF1StlsBmr5vhscGgAGR7rkMaTYaDeTY2Gl7HdZdiwjZWCmpzFpK43Ekj2C8h46XOUDcAD56pPfp66F7tdhktW5djjmNuDjdBYOLSA8lYtsNnH0rs/RML3lsdnOLm6Zg11xyvY3O5V2mFjdNa5RnT6Xw0Lm3GzLOqYFWtsBdWimkXGcNxUseBfRdKwXFWuaNfNc7q9PKqX0Y3hZG6PA/mlSPHmB0ZuiKjEGjiPFJcaxVvwzqEFScprB6UdsHk5piLA17h1pbm1RlfNmc4jmgG7118E9ohik5Y7ZG7dGgdSjrCCUNLVdLu81FUT2Fyd6payfTfPrhXtXRLH/hG4q5bM14bG253aeCorpUfTTOyaIb6POr2HP+IamMIKX1OsUeNs5haShtXNHFfouN32+wPm8tO9cpp654O8rpH0XMc6WWR38rQ0fiNz6BK7NA9PFzyKfi42+lHRQAwBjAGsaMrWjcABYAIOsH6dSNDL3JKgqA07ylN3q+4VeEysPrTNN/Dxi8lzfk0DW5PAWt4hFTbOH/AJkg6w0eIBKcYFhkUT5pm6ySkZieDWtAAHVxU9fuurppQhuh17h+a3Pb2OO7fbNPgYZmuDos4Zxzi43uFrWvpcdSoeRdr22bmoZxyjzD8JDvZcay6J94TqJW0Zl1TwYdZDZP7kbXEbioaiV196lbvXtRHqE0wsmKLZJG02GqxHwR9ELFHHsRuZ3mWpJJ1VQ2w2VNfNTlpy5czZSBc5DZwyjnfQX0F78CrA5/qi6WTK4OXC0XTqs8yPX+ToraouG00iwEU8TGQk5WMsGvdmNhuGew5+SpuNY80SlrujkaL5tOm5zrjuDP8wXQKmq6X74Lj/0vUWWWGdu6QGN+u9zLFptzyut+Fb9HCF2o2y755+pmnKVdeRTtFiwlaADfp38AfzVd+ItH6JvguylZVjNFCcl7GR/QYDa436kbtQDvXUwjXp6/U8L6ih5sllI6J9GFFkpxId8pfIfuM+qjH9Re7vHJJtvabpiUc8j7cdOifIjwV9wrDHU9OxuX5YGR2BB3XL9O4eKrkbGSysEnyfFaXdeR4cB3kW70pjqU7JWJ5X7BeW+ItFv2Cwf+FpwCPrC0PlP/AFHC+X8ILW9x5lWB7tLL2lZZgvvPSPetZXWBKUNynmUur5YwjFJ4RSvpCbmpX8cr2O/zBvo4rmTV1La2PNTzA/3ZI/DZ3suWOOiY+FPNLX1ZRro4sX2I5Tx4qSHG5I9AdEI+S6ilCbOqE1iSyZK7JQ+Vhsm0krjvKybEnvFiUtEaNw6ldNIyNg6T3Bo6r7yeob+5QqKoerGMByvsnxk0paZ8rhHG1z3k6NaLn9O0qwN+jyuytdlj1BJaZGhzbcDwueortGz2ExUkDWRtAsPmsMzjxc47yTvUdezMbjT0SnU+LWRWaksfUvp00W8SPnGuoJWuIsWuG9rwWm/HellUZA5rXaHlv38l2j6RKAPp2S/zxEAniWO0IJ7bFcpxOO743fvemmh1UdRWp4DusuhLynLgDZSuv0jYeJTWnfYWG5BSuW0ci34WDBbbOz5mGw7wunfRlMA2bnmae7KuWRnVN8AxOSOZgYbZ3NYesFwHusOuqdtLUev8Fmmko2rPTod2z9G/NATv1RjxZoHIJbVnULjrOJId1LknpJsp7UVUu6KVFy3fiDbEE7hqrs+kKUMyyJtoTeCZvOJ4/wApXGHDRdKxfFmlkrgQRlcB4Eeq5rLoE98HrcK2n7i/xFrcvsDsOqKm1sggUTGbhOZC2IYyYALEA5+v+6xe2kHbZK0XGvFS1GKsa0knQBcZO1EziPAdq1rcXmdZpd16c1z0fBp5w2PJ66vB1ar2hbmtcLnW29d8d0JvctDr9WYjKPAJIMxe7M9xAaCNdSTvUZPRvv6Z8mhMdL4fGie7Of8AJjt1XmR24OlfRZsrHM3+ImYH3cRE1wu0Bu99uJvcDsK6xJIAMoAAVe2Iq2yU7HMAaDG0gN3AZdwCayvsuf1V87bJSn7tY9kjVXSo4SB6qTKbqp1cQbiMLNwfI2TuBu7zA8VZMTddp7FStsnn4cMrSQ9jyy432Nj6gKvQQau2Lvlf24LdTGPlbn2Omz1wHFDVFaNANSVxiqxesJzMeHDfY6O/Ipd/4uqpGODL3tlc4G2UHfv42umK8Mvk+q/gzx1FGMo6ZjeJNf8AFAILWse13LNlII7vVcykd0UJT4m9sfwhoNx5qZ7uimOm0nkLb9THq7o2STXZAsZuUTINENC3VEznorfjkyZ4PcnRVk+jOHPVl32IzbqLiG+5VfYLsVj+i6UNqJBza3yf+qxa5v4azHsX6VJ3RydonlsLcggKl/RW1XMg5Z9CuVslngcVVirHIviQSx/ajcO+2nnZcaqm3DT/AIh7LrslXqeWoXKJtWnqfp4p14NmNcov6GfXpb4v6MBe25K1DFK52tll7Lol0E3c24JxsVBnrIAd3xAfDX2SeLVHYFW/BmZKP5HA26uKosTdckiyDSmsnfZ38Ujlqg51+A8yqbtbt+3IxsJ+Y3eeQH8vegHbasygg203da5b4C6WJ7R/CyuPcvk9WBZUnHYauomlEDmNis1rnOdYhxFyABqdCEFBjsk7uiDbmdBu5r3YzFnPinc86moueQGRoA8ty1VaaymLlhNrHXnqwZWRm0sm2z2zMk73RueDGxxbdt7OsbHf1gq7S7DwGPKWi9t+iI2HaGxvIG97iO95KdvqLFVazVTViUXgqqq3LL5OH7X7LmldcatJ8ElpWrsO2VP8dmUWudL8B1rmGKUAp5pYgSQx1mkixI4EhOtHqHbXiXUX6mry58Cx7dViikm1KxMMGU0pIbt7HBbTDpLfDW6Hsv5hSytuo/Ez0nwePbqfuBDltoL83P8AUBHtZf8ApPsh8RZlp2dhPjIUCfK+4ef0OmfQ/iuanMZOsbi38J6TfVw7leKuoFl8+7I48aSUm9muADu43HurrX7csI0N+SQa/wAPtd7cFw+f5G2mvg61ufKL5UVoIIuqdtZKPgW/6jbduqrkm15N8oJNtP1QIxCSpfFHfe4AdZdx7rlWaXw+yFinLjAOo1MHW4ruM23a0OsbcDbS461XqAWDxzdfy/VdOliaWvpx8giaGjk7pDN2kgarmj25XuadCDr3aJpprFPIrlDbEElYQ9HA9FePYCQvag2C0SXJWnwRU51RDwXBAQSalOaK1lEuGR2PCyzUNheLvppmys1IOo4ObfUJjiBAbpyVZlk1KGEFNOMujJjJppo6tXfSBC5oLXWvwO8dqXVO3cfwn2NzvHWuaOlQx334LGvB6E88jGOvsxjBdTtVaENBu8g9xN96XUZvEe0JDEFYKMWid2hafh4VRe3uzPO+Vk05C918xWs8nBGPgtqltQ7Val0MvVjCmOi2hfv7VDCdO5ZTO3oOzJfU1qt6BxCPLNpoNE1qmoTGmdNp6l6L5RZB9TyCrmbIGB3C/IWyk+y9p6hzAQHEAuuQOdt6xg+tY7q//LgoqrTTr9gvOEW8YD8yWOp2fYbEG/w414Ip+LBzyAVRNmZj8IgHgl9bWSQybzY81zlmj8y6XI3qsUa02dAxCrGVx6reKoW3WsuccSWu7d48r+CbU1ZeAZjq5xPcNAq9tLUh2fXi0jyB8iVv0VflzSFmpnvk2VwuWLW6xO8IyDaibbwUEhsSOtE0btbdvotKlmYf4h5jl1qj8b+xHYkY/ceohe4zHeGP7rT6lC5ug09vqmeIgZIwf7tn+lV4xJfcJsTbNUTZaqNjxdhDy4fdic71AWuGR6C/L1TbZtgbO5w4Qyn/AOshLaR1mActPyV8mQ3noD0DLOkHUVYdi471LnHdHGXfiNmt9SkdMbSO62kehT/ZF1nT9YaO65uqNRLEZfYtXOC20r7y/wDxg+Dj+apW1ceSrfycA/8AqvfzBV3pi0Xdf5WFp7yCPdUba6YPnaR/d28CVi0T/qY+gdy9ILFJeyir3aLyIoiaDM3rTKXzGaItonaqxwAZQq62LK5PKZ/RAU7MvJE2bVsuhVamOpTqqOpSaqCmtYJiaMF1sY7Be0RRlQ0cEUngNPk8oownjWWYbdSrsctk9w6XOx/UB7qm9enJC+Y0rZLBIZXaplXuNs3DMWjtAufUeKV5Lo4LgFIObJoo6SXVanch2G11Kjww0sjSrk6K3xhl3N+7+SCaczHuO5oHeXODR7pniA1byyfkq58NfmTDjIHG3Rp5KKvbqiacXb2H2UWI6OXlL1kvoSUGJuhsQVmJ4qZNUun3LS2il0w3bschwsltxkKOKyEDW1vQkn3UE9U59ydxPpu9AhiNCt5SrFCK6IBvgkCxaNK8VgA4w43cO/0K2l0v2qDBj0xfrHkVNU+yo/H+X7gvoRVzrMFuvuOt0Vjctsg5ADwaENOzMwDvHbc6KPGpblvefRAlmS/MMZYAbvf/AOxJ5tSiI6HuPt7plsq68tucbh4iyXUovpzb/t5q2SK11ZGz5getF09S6MuLTa9x53WrIvqyeTh53/JQVA4ocJ8FmeEMGY3K+8Y1c4+gQFUXZ+lqd3Ubcu9e4Nb48ZJsLkE77AtIUuLS53kgWaCQ0fZbw/XmdV6FajLhEzlnCZrToxsqWMnspnvUyWWVsln1N1NA8gIJkl1MH6I10BwS1D0ul1RkjdL9SXSFDBBo2hbqjYxcFLmvsmtPGbG/IHxUz6BdxQ5ye7OuuJfut9SkErdT2p7sszMZQOLWjxfZDcv6bPGmLDLHEO1/e8k+mXwUOHNDngHcb3/pJ9kZtM8F7QNwuB2AABC4OzpOd9mM27XWb6FylfLkDqjHDRCgqWKe4sVBPvUpEoIgP1M33ov9Tj7BTUjy4AfZaR3HchqQ/VzDqYfB/wCqmw4/N91DZ0JXUMox0T9780Fix6Xf+SNoT0X/AHh7qGsgziQ8WjMPEe11TH/sCfQWyyCy8Hyod5RdMwuC0tYPIihbe/YopzqmsNLla4nklEzrlSnlk9kZdYtMyxGQWBoDaiw/me4jlYtLvcLWZ+neR5n81H8T6yLmGkeAI9MqHdNcuHXcdyoj82fp+4DWUETOsxh7f9RUVb0g09R9VLUxuMbLC4yZj1DNv8wt6uFgjYxoIkELZnOuel8TpZbbgGsLT12d1L0F3+5OCbZp2SUFCObklc37LyB2X0W+FWZZ797j0ByG7MfOw6r8l5i2kxP2gHeVvZE+QPxMJA6Dxzdp2WuPVCPNwET8T6rxv3C3oAhKSz+ieYI7uHeqod2H2wFOpQxrLfNfM49ZtYdw9SgpXDKSeabsOYG+83d52S807Rq/XUkN4drvyRwly0DnhZAaanJGY9Fn2jx6mjip55hbQWHAE3PaetQ1FQXnXcNw4eCilcrMBdSSCRHRRXSqN2qZ081gvNAyCH6CyU1I1TB8l0FUC6iJ5GUcVzcjQeZ/eqaQDok8efeoHsygN5Cx+8dXfl3IqP5D3Km15CT5EdTvKebJPyCZ5sOgGt7bnNbsG88LhK2wjRzxoTcN4kX334D11U1VNaMAHV3zACwAB6LQOXHt61fLlYPP2C5Y/jFrhuF/ZSZfhsdzcfIDTzLkLST5Yz26eAXtbJYW5C35+d0PZIDDFQdZbSPuFE8rcN0VmAyWjfYPHMAf5gfZFYa7pH7pQ8Qs3t19gp8OaLuN7HcBz0uVVPmLPIYUZFn87t99VtG/SQc/T9lAQzWktwOh9vTzREDukR1O9lVGPqyel0EbwmmFNsDdDTU/HrTOni6BPK3eSf0V8iG+De92yH/D+aQFqfMP1cp5NHo5V5DX1YS6IjWKRYrSRlBvHb7FB36f4vdYsVUev5EBPxSY5yTr0R3ZibdQu1unUmWJNH8a9vAFrAP8Iia0Dw0WLFP+/oT2EhkOmv7G5H1+up3jQdm9eLFIHc8J+q8fZD0/E8Ra3msWII/LIkd0x6Y64rpRWO+ZYsQ1/O/yAA7aDvWFYsWhhntlMw6LFi8QyZp0/fJZTi723+0PVYsQLoR3JJT0u8owf8M9yxYqLOh5C+R5LnX/AHwUFcenbgN3gFixXoldQimPy/f9BcKGpcbfvmsWIV1R4CciIjosWK1Esmd8rez3UlN/y/vP9GrxYg/CQjw/8QdyJgP1v4HLxYgXVfYlkMjuimFGfqj972WLETAfQjiP1c3d6OSqMLxYoh80izsjxyxYsVhB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data:image/jpeg;base64,/9j/4AAQSkZJRgABAQAAAQABAAD/2wCEAAkGBxQQEhQUDxQUEBUUFBQUDxQUFA8PDxQUFBQWFhQUFBQYHCggGBolHRQUITEhJSkrLi4uFx8zODMsNygtLisBCgoKDg0OGhAQFywcHCQsLCwsLCwsLCwsLCwsLCwsLCwsLCwsLCwsLCwsLCwsLCwsLCwsLCwsLCwsLCwsLCwsLP/AABEIAQMAwwMBEQACEQEDEQH/xAAaAAACAwEBAAAAAAAAAAAAAAACAwEEBQAG/8QAOBAAAgECBAQDBgQGAgMAAAAAAAECAxEEEiExBUFhcRMiUQYygZGhsULB0fAjUnKCsuEzYhQk8f/EABoBAAMBAQEBAAAAAAAAAAAAAAABAgMEBQb/xAA0EQEAAgIABQEGBQMEAwEAAAAAAQIDEQQSITFBBRMiUWFxsTKBkcHwQqHRJDNSYhUj4RT/2gAMAwEAAhEDEQA/AEYfI4vO2pZkk90o8247v/Z5Ea11NaoUKKd5VHNJLRRdN3binq733e2ug4ivmTTDD07r+Lpbfw56PTS3pq9ehOq/EEIzmTGhbAg2HAAsRoyiDsowCURAtxEAOIyckMOyjJGUAhwEEZAAZQDY0W4j2EIAkA5yGQHIYTcAdEoHQJmTNiTsCA3XJA0xgQB1gCUgCGgAWiQCSAF2AJSCA7KUScobCMpOzQ4gC5RAFyiAKkioINxkCchkiIwYIzaY5kHRZJmxYgm4g64ASYwNMDEgAhhzJAAAJCAEICSHBCsMJUSZNDiIIaGZUkALkgIioXBESZRFuQyFBgDMwjWIRJ2DUgNNxB1xBykAGmAHFjgzExhNwDmxADYALAkImQkZCQGJEyaRBEijIkgBUhwCKhUFJE0UmSmiiTAUgwRtCMTPZpsMIAgyAOSAGIDEgBiGE3A3Niki2wCLgThASEBDAkI0oNGiTAyZACmhwCpIuCKlEpJeQZJygHZBG0DEOGEWKCXECcogBWA0oAK4jQ2MI3JmYa4+Hy5PwVmfyNhgqkvdi32sLmaW4PPXvSQ1cNOHvxlHumkHNDntS1e8aPwWBc05vSEd3zfYO/Z18Hwnt7xvsq4129zy/cmX2PB8Bw+KOlI/PqyY4+dN2k3KL3T1t1RcZJ1yy6OO9Lw8Tj5YjlnxMNenPNFSjrF8+vo/RhEviON9OzcJbV43HxjsJSBxBlIYLYAIALiVABKIyRkKJzgMkZRGtNGASojArFQSBh1hBwBcwHD5VtvLFe9N+6v1YdZ7N8OC+WdVHjYwpaQWZ85S59UiLPp+B9JxREWvG5+bz/EKsn+J/Yjcx1h9Fg4bDH9EfonAVPW77i3tplpERqsabeExTT8r2+4bedlxRMdW3huKWXm16PVfErniI6vNy8JFp6QTxPidKUFGCy22y6R66Gc5YjtC+E4O+Od+HmcSvT4BFt9ntY2XjY6XNNOqOzS9kJJ1ss35HCeZN+W9vK2VTW9T2cPqdd4NxG53H6eTlVjJvJsvoXManT471P02eGmL1/BP9k2JeShoAiw9h1hhGUeyTlK2SHEewDKAWWjHRpSHBOaKgFpXYT2XixzkvFI7zJyjerKGWyg8rd9W1vf4lXiN8sR2fU/+D4b2Vb807mP54alDgt2m5LJa8v59OViZrMdHj5PTdZNRPup4lxHKlCmssVpFLb/6Ra+ukPouD4KtK9mFia+Yy29bHj5WdX1CXVToGOiQvCp6reGrWEwyU2uVK9o9WRZz1x7sp+NYjTo5Exq30CNxPQprrqVi8O7bxu1dLNBSt/Te531xXmm5gq56b1+0/dpywkIYWnGFpyaz1XFXeaWuV2/lVl8CuXVYclcl7Z7Wt0jtH0j/AD3YuHq+FNSjqnpJcmnuhTHRtmxVzUml422FZpOOqe3qvVPqjPb4TjuDtwuWaT28SiwOJDiASkMOUSiFlGEOIwDKBGXINKYAM2VBLHCkvGp318y07ajjraI+b1fSsPNOTJ/xr0+s9Gzwvg2fNXxEnTVSUqkIKyqSUm2m/wCVarlc2xYZyTN5nUT/AHe7xPG8usGGNzWIiZ8Rr7q/G61KnZ06mRppbzkn+9eQs+CkRuLalrwlMt+l6bj8oU8PhI1pa1VG/NRcl31aMa8PvvaHRkzWwx0pv89f5N4h7K1IxzUZxrrmkvDnb1Sbaa+N+gr8PavWJ2jB6tjm3LlrNPn3j+fk8zXpShLLOLi76qScXzWz7P5GOnsUvW9eas7j5Ae3ZsUdlx3HRZKboq17k6OtF+jwy0c2Ibp3V4w2qPXeV/dX1fQ6MeDzbo5L8VzW5cXX4z4/L4/b6lYuvr5EoLa0Vb68zTpE+7GlUrqPenc/Nmzh5joZz3lfweIlDZmW5rK5rF46nTjGsnmtCd9JJeV/1r81r32Dpb5Sz5bY+tesfD/Cvhajo1HTqKylbnom9pJ+j/exhaNS5+P4SvGYPd7x2/w02hPgrVms6nuGwEmw4CbFBIyQxgIAJISPQCxk0PZ5LxouSuo3b7WCv44e96ZSY4XJaPMxH8/U/ivFpTle/rb0STOq2WXu8NwlaV1p5fH1M0ld9zkyTuXs4a8sLGDxWTbnv+/3uya2mGGakWl6Xh/GGtL67y522/dvXTkaxeXjZ+Ei3Xx/P59FriWCp4yMXPyzS8kluk2tGtpLS2vdbivHM5uH4jJwlp5OtZ7x8f8ADyPEuFzoXU7STfllG+Xs/R9DCa6fQ8LxlOI616T8J/nVnudkRLt1uWlwjC2XjTiml/wqV1mlzmlzS+76GuKn9UuLisvNPsaz9deI+H5/b6uxOJcvebffVms2mRTHFI6KjQq91SVLc6ZYwbSItG4aVG4mHZoKUY1Fkm7Wvklu4vr6x02CfejUs53Seev5x8f/AKuYOo2sk9Jw0l6NfhkvVNc+hGtPk/WuFrW3t8fafuflDTwXNBAC2MBYyRcYdcDQ2MnDCGwJe4A146T5q3p710Kn+4+o4Csx6fzR/wApn9NMqrUs2n+FtP4aMIl9LSImNx5Ztd3l8/sTPWzpjpCISJZWhcw9e3zu+y2/X5Btjam25gMf5tenbT9F9xxZwZuH3VuV5QqwtK0r6SW9+bX0Dv3eZFb4r7r008zX9m2qqd34GspO/nSX4H1eiv3fIXs/e+T2sfqnNimNf+z+31/L4A4jiczstlpFJWSitklytY1mfDXBiitdz3UZCbyhF446lYho2llEdTIMULXIpNGVqnudlOBlrS4lcwclJpS97aEuj/C+mz6P4h3ebx/De0x2iO0/za2423B8Las1nUlSFogMCCygFgA3A0jS4AFjJa4NPLXi3yJjpeJfUel7twFq/wDaftDM4rHJWqra1Sdl0cm19Ghf1S+l4aebFSflCg90V/U22Em0FBsGZiYWqNW2omc021+G4x3XNtpJLd/v9AiXFxGCNSvcYxz92O3quZrPRz8Jw8finu89V1HD1Y7FManT0N6xqESXYueyXImFLOHlyCYE9jJIxtAhEN7mYt1jTWpT8SGb8UdJdY6JMfd8p6xwXJb2tfzJaE8HQJIBoAECQwCwGIpDmIIAJwcv4q6WJnvD6/0iv+hn5zLvamn/AOw5LXPCnNfJwf8Ah9Sp/E9f0628HL8JmP3/AHY0vyC3eXWiRd4KvZyZzy0PgSJhscJWVSqPl5IdG/ea7K3zKpHXbg4n3pjHH1n9letVbb+voU1pWIhXmDWHRhc0pGxM6Lqq2h0QmeoUNMIuTByKM7MoRK14lyLQIhCkc8wel/hlTK1fZu0u3MTj4vFGSkxPwOr0sknF8vqt0/lYHw2Sk0tNZ8EsEAkBaLkMBADkhswgHWEFZzeey6Gdu77r0akRwVd/P7tH2lpaUJ+tOUX/AGyi1/kzaI6xLf0+3vZK/OJ+7z0t3b0/Qd46y7/ghbFz1jYqEwmGsHYdOTSirttKK9W9EZyLTEVmZ7PR4yMadKNNO+VNN7eZu8n2v+RcdIeTim18k5J8seTB6EBuEKGjekIkmpK5qEQAQWwTKWUgyLJmFQkxtVpErOFrWepgzyV3DbxEvEpxnzi8ku1rx/NfIb5L1bh+S8WhRbG8cuTAi2wDhkZMaAMkIGFOVS1T120Iv00+89JjfBUhrcWm6mEhN6uNRN9FJSVvnY0rO42rh4jHxc1jtMT/AG6vOrd9jSY96fo9HfQK2Y4/CUfiC2Zy2hr+y+GzVXNq6pK/98laK+7+CMphx8fk5cfJ5t9o7/4Oxk25PuMsURFYUpMHRCC6wBSeh0VhEkN6jG0wYwBiTLnsOEymLGcGt6GdoVHd0Wc9oVPVu8FlnzU3+NNRvyktY/VIh4/qmHnxSqtlPjy5MZAQRAEVoGNkoDYkIaHB6ZWLlabKyV92Jfb+j2/01YbGHmpYWsnq1DOl1g1K/fy/TqZ0ltl3HE45j46/XowY+93On+qHf4dF6jr2E90TZFmlXpPZ6nlw0pP8dR26qKS++b5GenmcZbmzxWPEfdUxD1+5Lqx9lOQnRAo6nRRE9C6kjVJbGmXU5Acy4ROHBShbDEGxehMwcd0pnPkhcdmjwypaSa5PQycnE13XS3xaCVWWXaVpr+5Xf1uVXs+I4inJkmFIrTndFDiAMsnGUhKJNzQGxOKaVPgmdPLzYofVek5NYqtX2ZqxcrS/EnD4SVjkju7+O3ybj6/oxXHLZPdOz+Gn5HTHiXob5o38eqG9Rx30c9kTJs0rL286Xh0KdJvzRgs3e13brdme3h0tz5bZI7TLEr7/ALt3Jl6dOyk2FW6Ys6aIsTORomUSY0hixGJsQdcAhMohwYpMaMLwuFzCuxgwytHiDvGm/wDq18E7r/Iuj4/1Wusu1ByNdPLTFj0DLj0QEzGVjTJ0BINBh8fVpRfQ68PWmnvemX/9Ux8JDwnEZZxa5benc5ctdWe7vnx6M4pC1Wqltncl2n51/kOs7h1cNO8Nd99a/Tp+yrJ7Gk94lpHZe4RhPGr04a2crzt/LHzS+1viK7LPl9nhtb9Ps9Vxqpml15ej/wBmUvO4Ss1qxKshPSrCjIdYdCb3R01ZWVpsogpjS6IHAriDmwN0WNMjhuBbNsZXjova1hZanOzyx0XcXK8I9JS+0SsfeXynrEatVSkbw8RNNDB49EFRMdNRWIAogGZ7Q07wT9Gb4J7w9P0y+rzX4sLC1LPsVlpuNvocVtTpr8Uf8RP+elTl8o5H/gctekO/hfwTHwmf79f3VFt2Zr4a+W57Gv8AjyfpSn/lBfqF56OHj/8AaiP+0fu0sZK7ael9mYSWKNRuGVip8uYO3HHlVRpSGkieh0VZyqVEMi76gQ4sY8JTEbriCUVCJHDcekxPQ+xndcSbh3ZnLJX7Ltd+WH9zf0/Q0xw+S9ZtvJWCGbPGMpoqIA2g0ExRg0FlFIdYkK2Pp5oSXTQrHOrRLbh8nJkizyN8rO2X1HjbWxk70qEucfEpyfaSlH6SZw2ryzMO/g7e/aPjET+0/srp690VX4Ou3SW97Gy/iVvXwtH6Wmr6cxX7ODju1fr+y1jsRf06W/MxaYq8rKnK+5UOuAo2rA2OT0NoZypTAFtjSOm9xHAwMIAVxwztI4bjKOyyiLQrY6S1Oa8dRaei1iXql6JL8/zNccdHxXqd+biJ+XQpMt55sZFQDMwwJHO0TmEECAJCJ5LiVHJUkut12Z21nmiJfT8Hl9piiTqNTNQnHnCUai7JOMvo/oZZq9Yl28PflyR+n6lxlp2MavVt1ho8HxXh1U1pnThf+qzX1UfmVaHJxFefH9Ov8/Jo4iV2+T5rb9sxLF2+SpIqrqiRRib1hM2dVehqlSmITJOYCHBiVU9IW162WmCZd6FQytJsCihagyZBuGjeX72Oa/dGa8UpNpFKd236msPg8l5vabT5CmNBkWVBjKBxzKDcQFcQBIAxfaChoprlo+xvhnw9P03Nq00nyy8DWUZK+sXeMu0lZ/c2vHNXo9mZ1LorJKUHydr+q5P4q3zOT5vWw5OeoovS3o9PWzL7wfaW4sRnip83739S3/X4oxtDnxxyzNfh9iuf7+xVIdO+hsDpiETIMTIcwKypTEJkgQmR02KV1WaUiYltoExwzvAb6lw57Hx3LKJWoMUmdB2Tfrovz/fU57R7zyfWM/Jh5Y7yiOpT5QyNMqAYqZRnRiUCs5yKQmAFcROYAivTU4uL5qxUTqdrpeaWi0PH1IOEnF7pnZEvp8d4yUi0LNZ54KS96CtL1cPX4fbsYXrqdfF04MvLOwRns+WzIh6Fp8wv4Ctlbg9pbf1cvmtPkK0Msni8ePsubPT/AGFIXzbg6x0xDPmJrvQcqieqm2ScySxFEpjIiW9I6LNJkNoFNDgrRuCKT1NaOK8rEdyyqtwYSJFUlyXL78znnu+Q9S4j2ueddo6G0hOBYiVEgyKLiQIrYU4O5y6UYgAmwINxBDQww/aLB7VIrbSfb1NsVvD1PTs/LPs5/Jk4Wtlaa09De1eaNPWn3bfIVaKi9PdlrHo+cfgc8xLvw5NxyyJSvHrHf8mOY6NYnw1sNic6197n3/2FY6s/w9PB6kbQW+vyJrSCWkSrNkiZLbCRWQyeqMpdVFqlIlpBlwWRSWptR52TpOliD1LEHOVlcm/Zx8fxHscM289o+roTuYPjVqkwNagAMRUBDZYVoGUq0YSThBwiSADUgpJp6pqzCJ0qszE7h4/iWCdGbXLeL6HbjvzRt7+DPGanzRB545XvvHo+QXr5deK89vJVGtbftJGUQ7IvvqsUquV/vYWlz1hqQrXRtWWew1JjXElbhEFMgYrQeOdyS3qc8uykrdF6CaQanuCpl1OOrOmkdHnZJ98dJjGyq1a7suRlfrL5b1XifaZeSO1fudRZlLzIXaLJNaix7MWccGnOWFaLFJiciJJGcWid4gtE7OIxKYAnHYeNWOWXwfNMqlprO2uLLOO24eVxGHlSlaXz5PqjtraLQ9nFni8c1SsVB++u0/yZE1dtcnl1Od11W3YnW29cnhcwdfkXUWnysTehejixamSeweJqTZePuXcwl2VlcpPQTSJOpsdTtI09zqrHR5uSfeHGFo39dgt7sOHjeMjDSZjv4Jjh7GL5SevVZo0WTMHC/RpkaWsKmGgXNWHoyXUGAKQw5yJ0A5haILmPRA8UWglVg0DFVJ0CsTTjUVpfB812KraazuF0vak7hkrDulK09YPS/Ls/Q7KXiz1cHFRbp2kWP4FKCVSn5oPXTePfoRaOWXRXiI3qWbKLTuh68umMsWhp0fNC/wC7rkaR1TGTrohibRZVnPXqZzC4vrqOErmdqt8eZbitCeXo6IydT6EW7JbsulNpyZoiGlg8HmvKWkVu2dG4rHV4/EcVWnV1ZXemiWy6GE2m07fO581stuaQwgDBZpIelQtUyNLODRkVUGgqyiGgp+KGjQ6waIDxAtECVcNEW6w+UOVYOUD8UnlCfGFygaq33+PMetBpcM4l4flks0PT07dC+afLauae1lytwqjXWajbrH/XIcWmOzorlnvEsuHDfCbTTs91+aLi6/bTvaK3Bm03HXmrF80S6q8VEsWXD5uWkWPlaTnWqPBJt66Ezys//wBempLhuiiloufNsUTElXjbR1TTwcaT/iSt/wBV7z6dF1Cb1r0hnm4+RYnEOWnuxXuxW3+2YzMzO5eVkyTeepaGgyCLiAbTiMzYolUGXFoyarHo1ZzHoMu4tAE5j0SvOoHKRTqD0SVIegbENGbGIuUJzhyknMLlJ2cXKBwxDTvFtP1WjFynG4X6XG6q0k1Nf9ld/MWlxltBseOqKvly+qWz7ehUQr2h1HilKrqrQfO+hfbuvn2f/wCdTS9676EdNlzMyvxKcr5XlXK2/wAxSwvklQjPzXfx9THtLHa65aGkNISpFxBm0pFBYjMnZjcijQpBoya9QDUXUGASgGgq1UGiVaiHoBUBxAFGAwsU4hoG5Q0Rcoi0EJD0ESJ0C84aAlIWi0lxuLRl0EKZa1hfoQI31XouBpEOO3cFTQ57R1ZrNOroaVXUKqmrTRkcTYiT0OOIEaxCuVs9OlWGCKlQAruRRLM4gFarTGFScCtBMYBoGRpgFinRAjXQAFzpAZXhD0ASpgClSFozFSDQ0PILQ0rUo+Zoxv0ldWjR2M/LQuFPQ6Ihy2gisjDJDCUUZE1k6z1Mym+28IcRK0ZGIaOIGkw0Y7jItsqIIFhpakqZOzV6kB7CvKiPYR4I+YLFOiGyOhAYNshgmogCvUQGS4go2nTGZmVAEeGLQZ9aGWo+phk7nC7h9jHysyENDqqwso4ncyvDnsTB6mPZMLcUbVdFJdlKan00ANURgqdO4RBbR4BSS3BiJq1DMQr1BmSMhIYNpgRsSoAahQVqjHBlMZiigVBtgAWMGQEbNx//ACrsY5BB9A5/LSF+gvKdVezGzKxhN2F1RnNLNepGlG1DjSWwoDM2Iyk1IaRWFJFuIkv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data:image/jpeg;base64,/9j/4AAQSkZJRgABAQAAAQABAAD/2wCEAAkGBxQTEhUUExQUFhQVGBgXGBcVFBcVFxcUFxcXFxQXFRQYHCggGBwlHBQVITEhJSkrLi4uFx8zODMsNygtLisBCgoKDg0OGxAQGywkICQsLCwsLCwsLCwsLCwsLCwsLCwsLCwsLCwsLCwsLCwsLCwsLCwsLCwsLCwsLCwsLCwsLP/AABEIAMIBAwMBIgACEQEDEQH/xAAbAAACAgMBAAAAAAAAAAAAAAAEBQMGAAECB//EAD0QAAEDAwIEAwYEBAMJAAAAAAEAAgMEESEFMRJBUWEicYEGE5GhscEjMtHwFFJy4WKCogcVJEJDkrLS8f/EABoBAAIDAQEAAAAAAAAAAAAAAAIDAAQFAQb/xAAyEQACAgEEAAUCBAUFAQAAAAAAAQIRAwQSITEFEyJBUWFxMoGhwRQzQrHwI2KR0eFE/9oADAMBAAIRAxEAPwDmtaVundhS1jSRhEaRpb5jwtG26pqzjSICQpXSkDCI1TSHwW4tjz79EA9+FCBFPWYKV6hN4kRSt4jYIfVIS21+a6rONIr1TJdyjJytTfmWnBGziCIpcrqubdcU7MXUMsx4rclxdEfY0imDY/RC6dPcqG5IsjqGm4RdTo5VjenkAKJdqNtkqLlsuyCkzhu7B8tN8jB0jr8RGFHNWXTSnmYW+iV1Tm3xZUcWo2txou63RYtOk4TshmmwspHAhDztXFO+2FbjFS59ygopjemkAK6kqhxIBgJ9Uxj9m5i3iHnZWYul0NjglNcI4lnvZd7hAyRuabEZCnjJsqWfJt5SORwO7p17kjmc1HTygHKZRcIakNRJ48JmDUKfFFhLEvXF9exZmBpaks58RXMMjtgTZQ1GFITinTY3JhnqU8sY0jpwKlhNkL7/AJIgPFkflpSsz2q4NzPXdO+6DbLvdSMlAKkZ32SMlR3IDxKdstlCZAtOdcJnlq7LM9S5wUH7ExqwsQLoliZsRWstUFO0g3Tb2cq2wOdfmlFLTuIwVNUwuYLlUcmdroOc6Qf7T6i2azW9VWaimwj6EGU+Hqj/APdjtihWZvkBZBJpERDxjt8Qu/aan8A7G/yVsi0prBeyQ+08F2GyasyXYe7g8yJ8a7nCldpxBJKHmcrEJxl0S+DGPsFqTa6gYVMdkZEyajNynkFrJJpLfEU5/h3EgBJyTSZEzUm+Ez07S/eNJTLQtBD98+YVo0zRRGSBgHlv8FTy6n0tR7OORVaTQnAWyUuGncLjxDmV6dNE2MJM6kZITj1VJzblbFPlnntWLEgIIHKs+uae1hNiq051neq0cUrdhwQwhdw8J6G6u1P7QRiLJsbbKv6bSsc3YFZVaSRkAoI62KbRZxal4+EuwKsqw+QuAwo4pOI4RIpQMKJkdikPJbcmL/i8kN0b7NTNdayCoaa5JPVNg4cKVRvIcbdU+M7i9ohStcE7zwusl1dUZTH3ZyTzQVRFcolKKkr7LEdbkjDy74BWSZPkjYnYCCfFYlF0pwFdvjgS5rsFnJuVkJN0RKw5tzUfuuHJVXbfPuKdVuJnXstx8WcYXPvbhTx1bQ09U6OR9h45KRnvFiCe83WJnmodtXyej8IYFMZ2vbY8lxqdMdxlIpqnhusTzGhEpNdj/RmNY4t9QnNVI0ZwqBT6keK91ZaPieA4p0Z71SOQlu4Q5Y/iCr+vR4Kc084GEPWsD1yS44DkuDzfURuBuq46OzjdXzXaENuQFSZGkvKs6aVIBSoHdGumWUsrVEyElWd4KmTaSLyWXoem6aCAqFRRlkjSeYuO4uRceoI9F6BpNcMKlqdzfASbY5poSwiwx1TL+KIXNLHcBx6YHXuey7kfa+QLDkO/X0XMekyZObpFiGnlP6AVfUkjKDgda9rqaou51nDBPLlubD0t8UbFprTsXDzsfsuvRT+4U9HPHyyu6hpRmOb2Vfl9nHA4yO+69EnjMYzt15evRJH17b2K5coKn2J3beBVommua7JsFYqjbbkhKWYcWBv8VNPVsINnAkcgQVSzQlkp0cUZNbkhDXQ2dhCS7Imrq/FZcPeLXTJJpUxMuSCGK4K7ZRC+EOJs4RUcpsnYr28skZVwd1OnPLL4SFzrbqxVFeeC1s2VWlJvlGoRiyTpE8gDgoITY2XbXYQ4NineY/YU5DJoQ1YbiyIppBZR1BC450Ru0AxtPNc2yinNQ7mG6faSpBRdIYMYLLFywmyxBZ3cXAagcg7clXdWqLnCkdWeG3RKKp5WZkmnGkFOdqjqjY7i7XVyZWOawAKp0EwsCmLtQ4rAJ+PbCFgwaSLVpzOIXN0dJZIaHVAwZK6l1TiOESinEepKjvV6a7TzVHlpwHnCu7q0HBSHUKZt7hHFAyXuIp4gEy9mNO43cZAIBs24uOL+Y9h9fJQTw8lc/ZykLGsAsLC/5c+YPLKuaaG6XJa0GFOTyS6j/f2JfbGnI08OAa48bQ9zhc24iAW8gb8Iva9jg3Sf2K0kykyyX92w2A/nf/6jn526r0Wpo2SwPidYtc0tucgG2HeYNj6IOLTmxRNZEbtjG1jc9T3N8pmXHuluCcd+XdJkM826iYeJ3YC59M/dLdTqDc2vkf2THR2fh8R/5jb0GSixI1J4vLxbyKqfZwHQf6jkqamlulNTUcTye6MpZP32QylyMyYqxqx2HAixyDvzCTSezkPvHPcXEHZlyA3rkG57I4VIDboKprboW4yfKM3+H3PlAtbGyNpEd2k75Jx5nl2VXr4y7YkO5Ebg+ab6lV3SqGUF3xsnRS6R6DR4nix2kdafTOe78U8fLOD/ANwyitR0XgsWklh67tPR1t+x+nPUUniaPNP6OTiBByDgjqk58EZpoz/FNPHJU1FL7KimVMPBspKdwtlb1yF0chYdhlp6tOx+3mCnnsz7Ll34lQCGWPDHdzSeV3bEDp1+ubj02ST2+55tQe4rlRU8ktncDlWD2n0IQvHA67DyJu5m9r9QbGx+PetVUZGyfPHKDqRzMpLho596ogblQEG6YUMfVSHdCEckkLLdUZK0ISqK64xsjMZUBEtc0pUY9lMy4XU+CKTGjXCy2lXv1ilhWMJkvkeThH1LSN0rmqbLLcXZyQbT0uN0dRsaO+UspasvBvlbims79Fb2RUbolod1Bwu6WoAQdRLhcUr73UhbVs6nTDYau7j2U08gsSknveFzrKR8xdhHvSQSmT0I45B2yr9pUWPkPMmwJPMqj6VBZ4V/07DQet3fAfqQtLTcQTN3DDy9GvmTv/P+A/UKy1mjZINU1hzS7hJuALAHm4C23ktanWeK9+XzBt9UrD+N1+jb+oFgmbvgt6bTJVKSJdFri2Rt7kBpO/5jewJ+Z9VZaeu4zc7HA/8AircUQY4Do0BNaZ2Nhf6DfJ59e6KHC5Ga6MMjuKJa7RuK7ojY78J2PWx5JdTz8jcW3HO6ew1t9v35rnVtO9827SBJyPI9ik5Md8xEYdVKL8vN18/Apmqr4CHkkS98pa4sOHA2I6ELDMqyuy88HwC6vLaxv2/RCUDrnCYu0yWoFowMEXc53C0eu59AVNT6C6EXdNCd7hpcT6XaFZxpt37F2OoxRw+Xa3fAG2S0g8vkU50+U3wfgqxqNWyNww5zjcHYN367nCYaNqbXEA+DuTcDzwnU3ZzUaeUsW5Is0+ksndFxHEZ8X+JpH5b+YHpfqrDx5SqmPDb49bg8780fTm5KmPs8llhUmxF7bEiI9Dg9iCHA/wCkj/N2VBkFwvSPalnFTyf0k/AXC8wlmxZVNbL1orat+mH2/ciAF0wpowlTXeJMad6pOVclFMIqGJfPSEm/JHF1zZTugLhYIMc77CoXU9NddVDQMAI18fAEBPKmxy7lwRIFMKxZxrFzY/k5aJayrLjayWzQXRcdQDyXDpFSxtt0yP5O6SksN1ySLlEwbLb+H5K+o+g4alku1bpJbArkjwqGNpsUtelOyPsnhfdxJREbM4QdO3KYQNSo8ySQUQ/TsOz6clcTLwsA58B79FUaSaxvz4hb4D9+qeanOWgH+ZtvhyA9fktmDqP5I9bHHePDH6fsLq2pIv2x8/7FS6E27CepDR5YSOtnvf8Ae6s2gN/BZjd1/kuYuZGhq4+Xgv5YNUyj3zs8/hYD9UVFPm21x8u6QVVR+M/+o/XCPpn/AL/fJSUuSTwVBfZD2CS326nv+9k3p5+SrlNuTfYbk4CMpqgjb99yopUZWfDuD9a0wTsxYSDIPX/CT0Vd0XSnPPFKCGNJFtiXA2I8t1ZYZrY5rUk42R7It7mIx6jLCDxr8n8EdS4BvCAABiwwAP0SKrAbkm/Ij9e/dGVUnDcn99ikNfVAjB7ei7KTfRo6DA7EesxjiwbgGw8isovCcqCrlvf0+qkG6PG6PU7fRtLz7O1gcPduOD+U82n9OyslO3hbncrzvS5iPPkvQaabjjB58N/lkWT5RT5R5DxbT7J7l0xdrs1mHoQcduf1+q8jqJrFej+0tT4CPUeVsi3mvMYxcknqfqsbWu2jJ8RxbcGN/V/sEQi5uUdHOAEuE/IbrpjrAqjJSaoxw6kmJcrLQTY5KoU8ucJrBX8GEtz28IKLGNcLlJ6tlvNTz6n8UDJIXHKPFkajR0EJPRYiOILFZsCiMFoUUrxdRSR5uh5kqOJdkfIxgqhey6lflJI7hwKYzE4KdT2ckaCIpM2RrLBp7oCnZc3RL9t0vNCW07tZDHPYlH09QljYcom1glJSjyRWhrRyeIHax+qd624iNjjtt8Ri/wAPmqxQHOdgf36p97QTf8OCNi5t/n97LaS9P5I9yo1PCvsv0K/NJclXfRPDHEOxK88fIvQKGSwY3pGDj1/RTCXPFo/6cYlTqJryvP8AiP1TClqbY5lV+SXxnzP1R9HUWFzvy/VLk+S9mw+hFjjnxw8vujqSXN+Sr9HOSRm1k8oH3F9h9T1UgrZiaqGxOxoJeEXQj6yxyf3+iGrJsfZKJKojG6OU9vBTwabfyMNUqiduW6rVZMppanex9EoqJEUfk9FosGxGpXXBUvHlCPfj4LoPXbNNdj/T5leNCqsNHp+v1AXnenvVs0motYXz9/7ZPqnqXCMPxbFvjQB7aP4JHMvtt3BAP0PxVHkfwiyt/wDtBl/GjPWJp9Q6T9AqcIy4rK1MV5js8x4xL/SwR/2t/rX7HUEfNSSWAytyShoSqoqCSk0jBSGFPUAFTuqASkZdZE0Qud0qeONWFQztzWw+67lpvDul7XEI44uLZKDuFYhmTGy2jtnKOnyKCSMkXAXYcSFIa0NbZCo+oFKwT3aLkfZqXfxBJU733Cdw48B/YIZPi6k96SN0JHspWwkBV80gLbZqGV10Y84QMUllqqqktuTaR33GVNLYnzv9U612f/hI7G/E4fRx+yqtNJf1H0T+sl4qLuxzc+th9Vs9wv6HvcUlNYJ/WP6r/sRufkeau9LV+J3aJvxIJVAa/wAY8wrHSVVny/0/RpS4OjU12Pel/nuhQ5+SpY5rJaZcozTmmSRrep+A5n4IHyzQnUY2+kixaVTOkzfwi1+/YJ9LUcIsg3ytYA0AADayW19WdxtzVilBHlpSlq8l9L2Dqisubg2KU1M+d9vooairDm32KAfOUmtzNPT6faiWoqMn5+aEMlyoJJblcNKNyNPHFRiEOdssEih48rGuUsNdjajlsFYdKkyBzKqkclrKwaO7xAq0uYmdrFabJfbQh00Q/lhLiexe4N+/xVSlqLGwVk9pGXMshOMMb/TGOE/F/GfgquwX2Wbqbc2zwniOTfNRX9Kr93+rOZZMZ3S1zrkpkACbFan07mFXTrszLpi5xRlCFwKUjdEmOwuEe1NHexmGEt3wlspTald+F6JIXoMfN/Q5RM12FigEyxTazhH/ABhG6KpKYynsov4QOyjaauEQIT5K+w20ZPTtYhXAFRzVBeSeqiha4uA2ubJde6BGEGccluulsLBTVEbY2b5SV0pN7pMsblK2c20SRyZUzYC7KABN8J3p5s3KKXpVoj4BY3WNuibU016eaPnYPHfgIJ+QQNRT5uFkE3A8E8iLjqOfxCvaeW6FHqPB9UsmLy33F2vtd/3F5ks4JrDU/iO7t+yT1TOFxHQ29OR+C7ZNkH0XFwewdTNE5Vj9lIh4pDy8I+p+yrLnZVr0N1qdvcm/ncj7I8S9RU8Tytadr5dBdfORsUqmqR6H5FRahUm+90D71G+WK0mFRgmwhzlDK9R+95KF8inCNBM6cVjXKNzlprkt9jUyYuXURyh+NSxlRE3BzXKz6Fvxfyi/ryVWgFyrXROEbLHc5P6Kw8ihCzB8Y1axYq93wiHWmlzbctkmomtbcHfurAKppNiqzr7rOBYq3Z46ST5Oaqm4nFzfl1QDpnjClg1EtGQUH78kkovJVXQuUUcTTvPJMqSIllzvZCwzC+Qm9OQ5uEnMqS4FS49jiO/u/RKYGEhWB0H4ZA6IXRKSx8STjpRkdrgDbQLat38OzssSLkLKq+paBj6LgVTOdvgl8kthlCF5Oy0VNVyhif0LFSyxE8k0i0uKTI+IKqFHE8DisRlHUkz7E5B67LkpwDTj8D2r0EO/6jj52P2QMugm2HD1CUu1KRpP4j/iURS6nM7/AJr+YC7shVnax10EDRy3nlECMM/N81HFVvB8R9FJJM156HulSjF+wDUfY06pBwFuPTi8FROpDe7U0pangb4lXllnCLoHHnlinui6ZW9RiIwdxg+XJBNd8k21GfjdsSl4pCbluSNxzt1HXurUJb1fue18M8UhnhUuJLtHDzlWHTJ7U4/zY9Sq40ckT78hgaNgmx4ZoamssUvrZNJJfKHc9cGRRl6YFvSRIXrYcoA5dgoWNhKzslaJXIXL3IGN3EjCiIsoSNG2LWcXXbv/AGRRRX1Gqhhg5zY0oCGniO/IfddV1c4C91XxM/qsfM87rs8Lk7kzw+q1Dz5Xkl+X0RZdJcXtuVk8OUPo0x4PJDvrTxWSJQaTozrfKQbNA222VJRaK38xW4LYJRc9aGtVdZJ1Vi1J3RXNViaH2byR2hx8WEK5vGb9U/0mmDArGWaWOmX8sVFJDAUV227IN9JwfZMWz2KD1KqBVXBLgqyklEH9+tLplrLSOytT+SmUMXvHkJzS6Twkk7LWh07WuPVPKkG2EOadTq+B037E2n0TJAG2xzWtX00BtmDt6Ln2el8RDk2c7x23CzcWnzZNRsgRcIpkXszJI29jfIsBfCzTdAlaSOE4XsegVUMQPHZpOxI+SF1SeN7i6Ntx1AWlq46jTxufb9g2rXZ5n/u9xdw8JJ6AKCv0iaGxkjc0HYkL0DTp44X+8cAShPa7X21LeBkbgOZdb5BBCScNzfICjx2U2KT3bLnZdQyslIucKPV5WiPhG6R+7LW3uUeONxt+5yvktdVJDG22FVZaotk4mG2UM9xdsT8VHYgZK0MWNUWMaS56HX8ZFJl8Za7rHYg+bSh6lrL+FxzyLSP7IGikJcAOaaVFJwi5RbKZex+IZ8TXqtfUWOULinsVAJWOeTYggDhsL4u64+G3VBu0vBPFt2/uglljdGxHxTDKrdC8FZxKWaje3lcdRlD8J6H4KGlj1UHG4tUSteoy7KwQuPL44TjQImNeHPbxEbAi4B625lR9CM/imLEu7+iJtP0nhb72YWbuGnBd59B8ygq2pMjieWwHZWjUoHT74HRR0eggjNkOOcV6n2eW1eunqJ7pfkvgq0YupXOCcanonCCWquSRkGysKe9cCYyUkPtKIssfRDi4kBpT7YTniwquZyUXRUyPZNgrAu3x8W6jmksu2SC2VVx3Vgxu7IrAFG0lVnslM8m6mojcJ8sW5WXIyb5Hs1TZAzSXK1fGVA9yr440UszbYxiaLDIWJZ70rE3aBf0LD7O+y08zuItLW9xkp9U6J7rD8r0DUa+KnYSbCy8t132gdUSeEWbf4pWtgkr9y5OO37g74GsJsjtOeGkHfuh4qXm5M2QsDcb9VNG54ZeaLin2S6i4vAaOaNjk9zFYjICrUta5rsn7JrDXGUAO2/e62tbnx6txxpV/6GvqV2rqS5xPfZdvceHIsU21qnYAOG17pe97dnHCxM8f4PN5f4kzr4dFYfHd+du6h1Cm4rAJ9N7sus23ogNTs0CyZDNFZlFoBL1CmqpxE1Kqh10fqRLrXKgihBGVq5MkW7j0Pim+SLTZw197I3Ua4vt2UTIByUjqe+yTLL7BzSXY304Wpm33cXO+fCP/ABXFQzwHuR+v2REzeFkbejG/Ei5+ZQ1U8gN9T9LfdUlzkbQPARQ0vE26inYb2OyN0aS4KJqYw4d1LalZWcuStyxZT3TaJrG3KXNZ47FNZX2ACdKXpJOdRROyfxdkeZsYSKGbKZRy3CREQpC7U68i91WwbuuVatRgDmlVCc2JB5KzifBc08ok9NYPwnJdhV+nfnCeRuuAmPngTql6k0BzuscrTzcYUepnK1CCBy8lVcKJBcJmpwbKKnlLTZTTvdbooaeSxtbKbB+ljsfQ0jfdaqBZcwtyuqlVIt7uBGTs3FJgLa6hjwMfJYmNcg0Xj/aBK658R/N1PRVTTpDxHJ3PPsf1K2sT8vRoMdTOPCMnf7BRU5ysWKQ/lTEy7BNRPiVq9mmjgGFixVcf80EVe0Z/EVP1R5uMnnzWLED/AJxF0Caa78RZrTj1KxYu/wD0on9QPUfkQ9PssWK+vwDF0TQ7okLSxLzdHcnQ51L83w+iHqNh5fcrSxV49sCX4STRDv5lMZt1tYjzfhKsuxZU/nCNqdgsWKf0En0BNTKl2WLEpCSZ+ypuufnKxYrWAsYezjStgnMWyxYj/rYer6Qv1FRsOPRbWJcwcf4TmI+FykoBdYsTI9MtBkC27IytrFUX4hbXIyph4R6/VYsWJz7Ksuz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data:image/jpeg;base64,/9j/4AAQSkZJRgABAQAAAQABAAD/2wCEAAkGBxQQEhQUDxQUEBUUFBQUDxQUFA8PDxQUFBQWFhQUFBQYHCggGBolHRQUITEhJSkrLi4uFx8zODMsNygtLisBCgoKDg0OGhAQFywcHCQsLCwsLCwsLCwsLCwsLCwsLCwsLCwsLCwsLCwsLCwsLCwsLCwsLCwsLCwsLCwsLCwsLP/AABEIAQMAwwMBEQACEQEDEQH/xAAaAAACAwEBAAAAAAAAAAAAAAACAwEEBQAG/8QAOBAAAgECBAQDBgQGAgMAAAAAAAECAxEEEiExBUFhcRMiUQYygZGhsULB0fAjUnKCsuEzYhQk8f/EABoBAAMBAQEBAAAAAAAAAAAAAAABAgMEBQb/xAA0EQEAAgIABQEGBQMEAwEAAAAAAQIDEQQSITFBBRMiUWFxsTKBkcHwQqHRJDNSYhUj4RT/2gAMAwEAAhEDEQA/AEYfI4vO2pZkk90o8247v/Z5Ea11NaoUKKd5VHNJLRRdN3binq733e2ug4ivmTTDD07r+Lpbfw56PTS3pq9ehOq/EEIzmTGhbAg2HAAsRoyiDsowCURAtxEAOIyckMOyjJGUAhwEEZAAZQDY0W4j2EIAkA5yGQHIYTcAdEoHQJmTNiTsCA3XJA0xgQB1gCUgCGgAWiQCSAF2AJSCA7KUScobCMpOzQ4gC5RAFyiAKkioINxkCchkiIwYIzaY5kHRZJmxYgm4g64ASYwNMDEgAhhzJAAAJCAEICSHBCsMJUSZNDiIIaGZUkALkgIioXBESZRFuQyFBgDMwjWIRJ2DUgNNxB1xBykAGmAHFjgzExhNwDmxADYALAkImQkZCQGJEyaRBEijIkgBUhwCKhUFJE0UmSmiiTAUgwRtCMTPZpsMIAgyAOSAGIDEgBiGE3A3Niki2wCLgThASEBDAkI0oNGiTAyZACmhwCpIuCKlEpJeQZJygHZBG0DEOGEWKCXECcogBWA0oAK4jQ2MI3JmYa4+Hy5PwVmfyNhgqkvdi32sLmaW4PPXvSQ1cNOHvxlHumkHNDntS1e8aPwWBc05vSEd3zfYO/Z18Hwnt7xvsq4129zy/cmX2PB8Bw+KOlI/PqyY4+dN2k3KL3T1t1RcZJ1yy6OO9Lw8Tj5YjlnxMNenPNFSjrF8+vo/RhEviON9OzcJbV43HxjsJSBxBlIYLYAIALiVABKIyRkKJzgMkZRGtNGASojArFQSBh1hBwBcwHD5VtvLFe9N+6v1YdZ7N8OC+WdVHjYwpaQWZ85S59UiLPp+B9JxREWvG5+bz/EKsn+J/Yjcx1h9Fg4bDH9EfonAVPW77i3tplpERqsabeExTT8r2+4bedlxRMdW3huKWXm16PVfErniI6vNy8JFp6QTxPidKUFGCy22y6R66Gc5YjtC+E4O+Od+HmcSvT4BFt9ntY2XjY6XNNOqOzS9kJJ1ss35HCeZN+W9vK2VTW9T2cPqdd4NxG53H6eTlVjJvJsvoXManT471P02eGmL1/BP9k2JeShoAiw9h1hhGUeyTlK2SHEewDKAWWjHRpSHBOaKgFpXYT2XixzkvFI7zJyjerKGWyg8rd9W1vf4lXiN8sR2fU/+D4b2Vb807mP54alDgt2m5LJa8v59OViZrMdHj5PTdZNRPup4lxHKlCmssVpFLb/6Ra+ukPouD4KtK9mFia+Yy29bHj5WdX1CXVToGOiQvCp6reGrWEwyU2uVK9o9WRZz1x7sp+NYjTo5Exq30CNxPQprrqVi8O7bxu1dLNBSt/Te531xXmm5gq56b1+0/dpywkIYWnGFpyaz1XFXeaWuV2/lVl8CuXVYclcl7Z7Wt0jtH0j/AD3YuHq+FNSjqnpJcmnuhTHRtmxVzUml422FZpOOqe3qvVPqjPb4TjuDtwuWaT28SiwOJDiASkMOUSiFlGEOIwDKBGXINKYAM2VBLHCkvGp318y07ajjraI+b1fSsPNOTJ/xr0+s9Gzwvg2fNXxEnTVSUqkIKyqSUm2m/wCVarlc2xYZyTN5nUT/AHe7xPG8usGGNzWIiZ8Rr7q/G61KnZ06mRppbzkn+9eQs+CkRuLalrwlMt+l6bj8oU8PhI1pa1VG/NRcl31aMa8PvvaHRkzWwx0pv89f5N4h7K1IxzUZxrrmkvDnb1Sbaa+N+gr8PavWJ2jB6tjm3LlrNPn3j+fk8zXpShLLOLi76qScXzWz7P5GOnsUvW9eas7j5Ae3ZsUdlx3HRZKboq17k6OtF+jwy0c2Ibp3V4w2qPXeV/dX1fQ6MeDzbo5L8VzW5cXX4z4/L4/b6lYuvr5EoLa0Vb68zTpE+7GlUrqPenc/Nmzh5joZz3lfweIlDZmW5rK5rF46nTjGsnmtCd9JJeV/1r81r32Dpb5Sz5bY+tesfD/Cvhajo1HTqKylbnom9pJ+j/exhaNS5+P4SvGYPd7x2/w02hPgrVms6nuGwEmw4CbFBIyQxgIAJISPQCxk0PZ5LxouSuo3b7WCv44e96ZSY4XJaPMxH8/U/ivFpTle/rb0STOq2WXu8NwlaV1p5fH1M0ld9zkyTuXs4a8sLGDxWTbnv+/3uya2mGGakWl6Xh/GGtL67y522/dvXTkaxeXjZ+Ei3Xx/P59FriWCp4yMXPyzS8kluk2tGtpLS2vdbivHM5uH4jJwlp5OtZ7x8f8ADyPEuFzoXU7STfllG+Xs/R9DCa6fQ8LxlOI616T8J/nVnudkRLt1uWlwjC2XjTiml/wqV1mlzmlzS+76GuKn9UuLisvNPsaz9deI+H5/b6uxOJcvebffVms2mRTHFI6KjQq91SVLc6ZYwbSItG4aVG4mHZoKUY1Fkm7Wvklu4vr6x02CfejUs53Seev5x8f/AKuYOo2sk9Jw0l6NfhkvVNc+hGtPk/WuFrW3t8fafuflDTwXNBAC2MBYyRcYdcDQ2MnDCGwJe4A146T5q3p710Kn+4+o4Csx6fzR/wApn9NMqrUs2n+FtP4aMIl9LSImNx5Ztd3l8/sTPWzpjpCISJZWhcw9e3zu+y2/X5Btjam25gMf5tenbT9F9xxZwZuH3VuV5QqwtK0r6SW9+bX0Dv3eZFb4r7r008zX9m2qqd34GspO/nSX4H1eiv3fIXs/e+T2sfqnNimNf+z+31/L4A4jiczstlpFJWSitklytY1mfDXBiitdz3UZCbyhF446lYho2llEdTIMULXIpNGVqnudlOBlrS4lcwclJpS97aEuj/C+mz6P4h3ebx/De0x2iO0/za2423B8Las1nUlSFogMCCygFgA3A0jS4AFjJa4NPLXi3yJjpeJfUel7twFq/wDaftDM4rHJWqra1Sdl0cm19Ghf1S+l4aebFSflCg90V/U22Em0FBsGZiYWqNW2omc021+G4x3XNtpJLd/v9AiXFxGCNSvcYxz92O3quZrPRz8Jw8finu89V1HD1Y7FManT0N6xqESXYueyXImFLOHlyCYE9jJIxtAhEN7mYt1jTWpT8SGb8UdJdY6JMfd8p6xwXJb2tfzJaE8HQJIBoAECQwCwGIpDmIIAJwcv4q6WJnvD6/0iv+hn5zLvamn/AOw5LXPCnNfJwf8Ah9Sp/E9f0628HL8JmP3/AHY0vyC3eXWiRd4KvZyZzy0PgSJhscJWVSqPl5IdG/ea7K3zKpHXbg4n3pjHH1n9letVbb+voU1pWIhXmDWHRhc0pGxM6Lqq2h0QmeoUNMIuTByKM7MoRK14lyLQIhCkc8wel/hlTK1fZu0u3MTj4vFGSkxPwOr0sknF8vqt0/lYHw2Sk0tNZ8EsEAkBaLkMBADkhswgHWEFZzeey6Gdu77r0akRwVd/P7tH2lpaUJ+tOUX/AGyi1/kzaI6xLf0+3vZK/OJ+7z0t3b0/Qd46y7/ghbFz1jYqEwmGsHYdOTSirttKK9W9EZyLTEVmZ7PR4yMadKNNO+VNN7eZu8n2v+RcdIeTim18k5J8seTB6EBuEKGjekIkmpK5qEQAQWwTKWUgyLJmFQkxtVpErOFrWepgzyV3DbxEvEpxnzi8ku1rx/NfIb5L1bh+S8WhRbG8cuTAi2wDhkZMaAMkIGFOVS1T120Iv00+89JjfBUhrcWm6mEhN6uNRN9FJSVvnY0rO42rh4jHxc1jtMT/AG6vOrd9jSY96fo9HfQK2Y4/CUfiC2Zy2hr+y+GzVXNq6pK/98laK+7+CMphx8fk5cfJ5t9o7/4Oxk25PuMsURFYUpMHRCC6wBSeh0VhEkN6jG0wYwBiTLnsOEymLGcGt6GdoVHd0Wc9oVPVu8FlnzU3+NNRvyktY/VIh4/qmHnxSqtlPjy5MZAQRAEVoGNkoDYkIaHB6ZWLlabKyV92Jfb+j2/01YbGHmpYWsnq1DOl1g1K/fy/TqZ0ltl3HE45j46/XowY+93On+qHf4dF6jr2E90TZFmlXpPZ6nlw0pP8dR26qKS++b5GenmcZbmzxWPEfdUxD1+5Lqx9lOQnRAo6nRRE9C6kjVJbGmXU5Acy4ROHBShbDEGxehMwcd0pnPkhcdmjwypaSa5PQycnE13XS3xaCVWWXaVpr+5Xf1uVXs+I4inJkmFIrTndFDiAMsnGUhKJNzQGxOKaVPgmdPLzYofVek5NYqtX2ZqxcrS/EnD4SVjkju7+O3ybj6/oxXHLZPdOz+Gn5HTHiXob5o38eqG9Rx30c9kTJs0rL286Xh0KdJvzRgs3e13brdme3h0tz5bZI7TLEr7/ALt3Jl6dOyk2FW6Ys6aIsTORomUSY0hixGJsQdcAhMohwYpMaMLwuFzCuxgwytHiDvGm/wDq18E7r/Iuj4/1Wusu1ByNdPLTFj0DLj0QEzGVjTJ0BINBh8fVpRfQ68PWmnvemX/9Ux8JDwnEZZxa5benc5ctdWe7vnx6M4pC1Wqltncl2n51/kOs7h1cNO8Nd99a/Tp+yrJ7Gk94lpHZe4RhPGr04a2crzt/LHzS+1viK7LPl9nhtb9Ps9Vxqpml15ej/wBmUvO4Ss1qxKshPSrCjIdYdCb3R01ZWVpsogpjS6IHAriDmwN0WNMjhuBbNsZXjova1hZanOzyx0XcXK8I9JS+0SsfeXynrEatVSkbw8RNNDB49EFRMdNRWIAogGZ7Q07wT9Gb4J7w9P0y+rzX4sLC1LPsVlpuNvocVtTpr8Uf8RP+elTl8o5H/gctekO/hfwTHwmf79f3VFt2Zr4a+W57Gv8AjyfpSn/lBfqF56OHj/8AaiP+0fu0sZK7ael9mYSWKNRuGVip8uYO3HHlVRpSGkieh0VZyqVEMi76gQ4sY8JTEbriCUVCJHDcekxPQ+xndcSbh3ZnLJX7Ltd+WH9zf0/Q0xw+S9ZtvJWCGbPGMpoqIA2g0ExRg0FlFIdYkK2Pp5oSXTQrHOrRLbh8nJkizyN8rO2X1HjbWxk70qEucfEpyfaSlH6SZw2ryzMO/g7e/aPjET+0/srp690VX4Ou3SW97Gy/iVvXwtH6Wmr6cxX7ODju1fr+y1jsRf06W/MxaYq8rKnK+5UOuAo2rA2OT0NoZypTAFtjSOm9xHAwMIAVxwztI4bjKOyyiLQrY6S1Oa8dRaei1iXql6JL8/zNccdHxXqd+biJ+XQpMt55sZFQDMwwJHO0TmEECAJCJ5LiVHJUkut12Z21nmiJfT8Hl9piiTqNTNQnHnCUai7JOMvo/oZZq9Yl28PflyR+n6lxlp2MavVt1ho8HxXh1U1pnThf+qzX1UfmVaHJxFefH9Ov8/Jo4iV2+T5rb9sxLF2+SpIqrqiRRib1hM2dVehqlSmITJOYCHBiVU9IW162WmCZd6FQytJsCihagyZBuGjeX72Oa/dGa8UpNpFKd236msPg8l5vabT5CmNBkWVBjKBxzKDcQFcQBIAxfaChoprlo+xvhnw9P03Nq00nyy8DWUZK+sXeMu0lZ/c2vHNXo9mZ1LorJKUHydr+q5P4q3zOT5vWw5OeoovS3o9PWzL7wfaW4sRnip83739S3/X4oxtDnxxyzNfh9iuf7+xVIdO+hsDpiETIMTIcwKypTEJkgQmR02KV1WaUiYltoExwzvAb6lw57Hx3LKJWoMUmdB2Tfrovz/fU57R7zyfWM/Jh5Y7yiOpT5QyNMqAYqZRnRiUCs5yKQmAFcROYAivTU4uL5qxUTqdrpeaWi0PH1IOEnF7pnZEvp8d4yUi0LNZ54KS96CtL1cPX4fbsYXrqdfF04MvLOwRns+WzIh6Fp8wv4Ctlbg9pbf1cvmtPkK0Msni8ePsubPT/AGFIXzbg6x0xDPmJrvQcqieqm2ScySxFEpjIiW9I6LNJkNoFNDgrRuCKT1NaOK8rEdyyqtwYSJFUlyXL78znnu+Q9S4j2ueddo6G0hOBYiVEgyKLiQIrYU4O5y6UYgAmwINxBDQww/aLB7VIrbSfb1NsVvD1PTs/LPs5/Jk4Wtlaa09De1eaNPWn3bfIVaKi9PdlrHo+cfgc8xLvw5NxyyJSvHrHf8mOY6NYnw1sNic6197n3/2FY6s/w9PB6kbQW+vyJrSCWkSrNkiZLbCRWQyeqMpdVFqlIlpBlwWRSWptR52TpOliD1LEHOVlcm/Zx8fxHscM289o+roTuYPjVqkwNagAMRUBDZYVoGUq0YSThBwiSADUgpJp6pqzCJ0qszE7h4/iWCdGbXLeL6HbjvzRt7+DPGanzRB545XvvHo+QXr5deK89vJVGtbftJGUQ7IvvqsUquV/vYWlz1hqQrXRtWWew1JjXElbhEFMgYrQeOdyS3qc8uykrdF6CaQanuCpl1OOrOmkdHnZJ98dJjGyq1a7suRlfrL5b1XifaZeSO1fudRZlLzIXaLJNaix7MWccGnOWFaLFJiciJJGcWid4gtE7OIxKYAnHYeNWOWXwfNMqlprO2uLLOO24eVxGHlSlaXz5PqjtraLQ9nFni8c1SsVB++u0/yZE1dtcnl1Od11W3YnW29cnhcwdfkXUWnysTehejixamSeweJqTZePuXcwl2VlcpPQTSJOpsdTtI09zqrHR5uSfeHGFo39dgt7sOHjeMjDSZjv4Jjh7GL5SevVZo0WTMHC/RpkaWsKmGgXNWHoyXUGAKQw5yJ0A5haILmPRA8UWglVg0DFVJ0CsTTjUVpfB812KraazuF0vak7hkrDulK09YPS/Ls/Q7KXiz1cHFRbp2kWP4FKCVSn5oPXTePfoRaOWXRXiI3qWbKLTuh68umMsWhp0fNC/wC7rkaR1TGTrohibRZVnPXqZzC4vrqOErmdqt8eZbitCeXo6IydT6EW7JbsulNpyZoiGlg8HmvKWkVu2dG4rHV4/EcVWnV1ZXemiWy6GE2m07fO581stuaQwgDBZpIelQtUyNLODRkVUGgqyiGgp+KGjQ6waIDxAtECVcNEW6w+UOVYOUD8UnlCfGFygaq33+PMetBpcM4l4flks0PT07dC+afLauae1lytwqjXWajbrH/XIcWmOzorlnvEsuHDfCbTTs91+aLi6/bTvaK3Bm03HXmrF80S6q8VEsWXD5uWkWPlaTnWqPBJt66Ezys//wBempLhuiiloufNsUTElXjbR1TTwcaT/iSt/wBV7z6dF1Cb1r0hnm4+RYnEOWnuxXuxW3+2YzMzO5eVkyTeepaGgyCLiAbTiMzYolUGXFoyarHo1ZzHoMu4tAE5j0SvOoHKRTqD0SVIegbENGbGIuUJzhyknMLlJ2cXKBwxDTvFtP1WjFynG4X6XG6q0k1Nf9ld/MWlxltBseOqKvly+qWz7ehUQr2h1HilKrqrQfO+hfbuvn2f/wCdTS9676EdNlzMyvxKcr5XlXK2/wAxSwvklQjPzXfx9THtLHa65aGkNISpFxBm0pFBYjMnZjcijQpBoya9QDUXUGASgGgq1UGiVaiHoBUBxAFGAwsU4hoG5Q0Rcoi0EJD0ESJ0C84aAlIWi0lxuLRl0EKZa1hfoQI31XouBpEOO3cFTQ57R1ZrNOroaVXUKqmrTRkcTYiT0OOIEaxCuVs9OlWGCKlQAruRRLM4gFarTGFScCtBMYBoGRpgFinRAjXQAFzpAZXhD0ASpgClSFozFSDQ0PILQ0rUo+Zoxv0ldWjR2M/LQuFPQ6Ihy2gisjDJDCUUZE1k6z1Mym+28IcRK0ZGIaOIGkw0Y7jItsqIIFhpakqZOzV6kB7CvKiPYR4I+YLFOiGyOhAYNshgmogCvUQGS4go2nTGZmVAEeGLQZ9aGWo+phk7nC7h9jHysyENDqqwso4ncyvDnsTB6mPZMLcUbVdFJdlKan00ANURgqdO4RBbR4BSS3BiJq1DMQr1BmSMhIYNpgRsSoAahQVqjHBlMZiigVBtgAWMGQEbNx//ACrsY5BB9A5/LSF+gvKdVezGzKxhN2F1RnNLNepGlG1DjSWwoDM2Iyk1IaRWFJFuIkv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http://dima.naidich.ru/images/tulpan_gallery/tulpan_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17538"/>
            <a:ext cx="4248472" cy="5645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138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340768"/>
            <a:ext cx="835292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Виды тюльпанов</a:t>
            </a:r>
          </a:p>
          <a:p>
            <a:pPr algn="ctr"/>
            <a:endParaRPr lang="ru-RU" sz="4400" dirty="0" smtClean="0"/>
          </a:p>
          <a:p>
            <a:endParaRPr lang="ru-RU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 smtClean="0"/>
              <a:t>раноцветущие тюльпаны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 smtClean="0"/>
              <a:t> </a:t>
            </a:r>
            <a:r>
              <a:rPr lang="ru-RU" sz="3600" dirty="0"/>
              <a:t>тюльпаны средних сроков </a:t>
            </a:r>
            <a:r>
              <a:rPr lang="ru-RU" sz="3600" dirty="0" smtClean="0"/>
              <a:t>цветения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3600" dirty="0" smtClean="0"/>
              <a:t> </a:t>
            </a:r>
            <a:r>
              <a:rPr lang="ru-RU" sz="3600" dirty="0"/>
              <a:t>поздние </a:t>
            </a:r>
            <a:r>
              <a:rPr lang="ru-RU" sz="3600" dirty="0" smtClean="0"/>
              <a:t>тюльпаны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2336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980728"/>
            <a:ext cx="56682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Р</a:t>
            </a:r>
            <a:r>
              <a:rPr lang="ru-RU" sz="4000" dirty="0" smtClean="0"/>
              <a:t>аноцветущие </a:t>
            </a:r>
            <a:r>
              <a:rPr lang="ru-RU" sz="4000" dirty="0"/>
              <a:t>тюльпаны</a:t>
            </a:r>
          </a:p>
        </p:txBody>
      </p:sp>
      <p:pic>
        <p:nvPicPr>
          <p:cNvPr id="2050" name="Рисунок 1" descr="http://img-fotki.yandex.ru/get/5904/miruvlecheniy.b2/0_61689_3fbe6e09_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24860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vintagetulips.narod.ru/pi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20102"/>
            <a:ext cx="3744416" cy="4056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7487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80728"/>
            <a:ext cx="8052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/>
              <a:t>Тюльпаны </a:t>
            </a:r>
            <a:r>
              <a:rPr lang="ru-RU" sz="4000" dirty="0"/>
              <a:t>средних сроков цветения</a:t>
            </a:r>
          </a:p>
        </p:txBody>
      </p:sp>
      <p:pic>
        <p:nvPicPr>
          <p:cNvPr id="3074" name="Рисунок 4" descr="http://upload.wikimedia.org/wikipedia/commons/thumb/4/44/Tulip_-_floriade_canberra.jpg/265px-Tulip_-_floriade_canber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45024"/>
            <a:ext cx="1847395" cy="246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3" descr="http://bpflora.ru/img/catalog/tulip/big/oxfo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2061586" cy="246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2" descr="http://www.flowering.ru/system/files/images/0Red-Parad_tuli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777" y="2204864"/>
            <a:ext cx="2045931" cy="246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8395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476672"/>
            <a:ext cx="45006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/>
              <a:t>Поздние </a:t>
            </a:r>
            <a:r>
              <a:rPr lang="ru-RU" sz="4000" dirty="0"/>
              <a:t>тюльпаны </a:t>
            </a:r>
          </a:p>
        </p:txBody>
      </p:sp>
      <p:pic>
        <p:nvPicPr>
          <p:cNvPr id="4098" name="Рисунок 6" descr="http://redtulpan.ru/fabi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22740"/>
            <a:ext cx="2150424" cy="258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7" descr="http://garden.flowtime.ru/uploads/posts/2013-05/1367601732_bahromchatye-tyulpan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501008"/>
            <a:ext cx="2233963" cy="258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5" descr="http://i076.radikal.ru/1002/2a/e5342a5f77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22741"/>
            <a:ext cx="1941443" cy="258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4528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DA9B9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176</Words>
  <Application>Microsoft Office PowerPoint</Application>
  <PresentationFormat>Экран (4:3)</PresentationFormat>
  <Paragraphs>59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Спасибо за внимание!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Ученик-4</cp:lastModifiedBy>
  <cp:revision>19</cp:revision>
  <dcterms:created xsi:type="dcterms:W3CDTF">2013-09-07T18:35:40Z</dcterms:created>
  <dcterms:modified xsi:type="dcterms:W3CDTF">2018-04-11T10:32:17Z</dcterms:modified>
</cp:coreProperties>
</file>