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7" r:id="rId3"/>
    <p:sldId id="259" r:id="rId4"/>
    <p:sldId id="258" r:id="rId5"/>
    <p:sldId id="260" r:id="rId6"/>
    <p:sldId id="257" r:id="rId7"/>
    <p:sldId id="268" r:id="rId8"/>
    <p:sldId id="269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67" r:id="rId17"/>
    <p:sldId id="275" r:id="rId18"/>
    <p:sldId id="263" r:id="rId19"/>
    <p:sldId id="262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42797-AAA0-4AD8-AC5F-686BAC4179E1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5301-E36A-4096-AE3A-50EA5044D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5301-E36A-4096-AE3A-50EA5044D4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BCE956-C4F1-4457-829C-47C48F2B8ED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ACB1094-BE1A-4214-A056-4BBA93DD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3%D0%B0%D1%80%D1%86%D0%BE%D0%BD%D0%B8,_%D0%94%D0%B6%D0%BE%D0%B2%D0%B0%D0%BD%D0%BD%D0%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2%D0%B5%D1%81%D0%BF%D0%B5%D0%BD_(%D0%91%D1%91%D1%80%D0%B4%D0%B5)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ntvid.org/PDF/Lit/Fabr.djv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tvid.org/PDF/Lit/Nasek_Kipyat.djv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«Осы»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 работу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ученики 3б класса.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Руководитель: Яксон С.Ю.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836712"/>
            <a:ext cx="3892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МБОУ Великооктябрьская СОШ</a:t>
            </a:r>
          </a:p>
          <a:p>
            <a:pPr algn="ctr"/>
            <a:r>
              <a:rPr lang="ru-RU" dirty="0" smtClean="0"/>
              <a:t>Фировского района Тверской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132856"/>
            <a:ext cx="228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Проект по теме: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602128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C:\Users\user\Pictures\пчела3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411760" y="5517232"/>
            <a:ext cx="933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Pictures\пчела3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620688"/>
            <a:ext cx="933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Pictures\пчела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08877">
            <a:off x="683568" y="764704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Pictures\пчела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364088" y="2708920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Pictures\пчела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645024"/>
            <a:ext cx="561975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такие осы?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са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9726"/>
            <a:ext cx="4038600" cy="3026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Осы принадлежат к тому же семейству, что и пчелы с муравьями. Существует много видов, которые можно разделить на две большие группы: общественные и одинокие.  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осы стоят свои гнёзда?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059832" y="1196752"/>
            <a:ext cx="5626968" cy="4929411"/>
          </a:xfrm>
        </p:spPr>
        <p:txBody>
          <a:bodyPr/>
          <a:lstStyle/>
          <a:p>
            <a:r>
              <a:rPr lang="ru-RU" dirty="0" smtClean="0"/>
              <a:t>Все общественные осы строят свои дома из... бумаги. Оса отщепляет челюстями от уже подгнившей древесины или коры маленькие кусочки. Мнет и прессует их во рту, постоянно смачивая слюной. С получающихся комочков липкой еще бумаги челюстями снимает как бы стружку, тонкие полосочки. Из них лепит гнездо.</a:t>
            </a:r>
          </a:p>
          <a:p>
            <a:endParaRPr lang="ru-RU" dirty="0"/>
          </a:p>
        </p:txBody>
      </p:sp>
      <p:pic>
        <p:nvPicPr>
          <p:cNvPr id="9" name="Рисунок 8" descr="C:\Users\user\Pictures\пчела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07429">
            <a:off x="1484026" y="4418877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s61.radikal.ru/i173/1106/4e/08a14254885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94681"/>
            <a:ext cx="2663825" cy="2268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Земляные осы.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Одинокие осы не строят свои гнезда из бумаги, но у них есть много других способов. Земляные осы, например, выкапывают длинные узкие норы в земле. </a:t>
            </a:r>
          </a:p>
          <a:p>
            <a:endParaRPr lang="ru-RU" dirty="0"/>
          </a:p>
        </p:txBody>
      </p:sp>
      <p:pic>
        <p:nvPicPr>
          <p:cNvPr id="5" name="Содержимое 4" descr="C:\Users\user\Desktop\images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916832"/>
            <a:ext cx="4248471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Гончарные осы.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Гончарные осы откладывают яйца в маленьких кувшинообразных ячейках из глины.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encrypted-tbn0.gstatic.com/images?q=tbn:ANd9GcRguRroiGWzswpfLvOTaDe07bGFC-psHpUCyWgROozQwzlK9Mp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12776"/>
            <a:ext cx="352839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 descr="http://cs9396.vkontakte.ru/u5231135/146641129/x_0dd6bc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05064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осы отличаются от пчёл?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Пчелы - вегетарианцы, а осы - хищники, они питаются мушками, гусеницами.</a:t>
            </a:r>
          </a:p>
          <a:p>
            <a:r>
              <a:rPr lang="ru-RU" dirty="0" smtClean="0"/>
              <a:t>Пчелы вырабатывают воск и делают из него соты, питаются они медом. Осы меда не производят.</a:t>
            </a:r>
            <a:endParaRPr lang="ru-RU" dirty="0"/>
          </a:p>
        </p:txBody>
      </p:sp>
      <p:pic>
        <p:nvPicPr>
          <p:cNvPr id="5" name="Содержимое 4" descr="https://encrypted-tbn1.gstatic.com/images?q=tbn:ANd9GcRgOU_a5kZskyX9b_OSF5VyQ7s6XctCJMy2Vj_etYxm-g0bE5OSmA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412776"/>
            <a:ext cx="309634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upload.wikimedia.org/wikipedia/commons/thumb/8/8b/Wasp_August_2007-23.jpg/250px-Wasp_August_2007-2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4005064"/>
            <a:ext cx="291375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Осы, в отличие от пчёл, при обороне от внешних факторов, угрожающих их существованию, используют не только свои жала, но и челюстной аппарат, кусая объект тревоги. Осы могут ужалить ещё несколько раз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40" name="Picture 4" descr="http://go3.imgsmail.ru/imgpreview?key=http%3A//evolutsia.com/images/stories/a/12/945/3.jpg&amp;mb=imgdb_preview_2002&amp;q=90&amp;w=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69082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942" name="Picture 6" descr="http://go3.imgsmail.ru/imgpreview?key=http%3A//dic.academic.ru/pictures/enc_colier/ph09473.jpg&amp;mb=imgdb_preview_7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7860">
            <a:off x="1926307" y="3346640"/>
            <a:ext cx="2545703" cy="3032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Интересные факты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Giovanna_Garzoni_(Italian_-_Still_Life_with_Bowl_of_Citrons_-_Google_Art_Project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03648" y="1340768"/>
            <a:ext cx="595164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Оса и лимоны на картине итальянской художницы </a:t>
            </a:r>
            <a:r>
              <a:rPr lang="ru-RU" dirty="0" err="1" smtClean="0">
                <a:hlinkClick r:id="rId4" tooltip="Гарцони, Джованна"/>
              </a:rPr>
              <a:t>Джованны</a:t>
            </a:r>
            <a:r>
              <a:rPr lang="ru-RU" dirty="0" smtClean="0">
                <a:hlinkClick r:id="rId4" tooltip="Гарцони, Джованна"/>
              </a:rPr>
              <a:t> </a:t>
            </a:r>
            <a:r>
              <a:rPr lang="ru-RU" dirty="0" err="1" smtClean="0">
                <a:hlinkClick r:id="rId4" tooltip="Гарцони, Джованна"/>
              </a:rPr>
              <a:t>Гарцони</a:t>
            </a:r>
            <a:r>
              <a:rPr lang="ru-RU" dirty="0" smtClean="0"/>
              <a:t>(1600–1670)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File:Vespucci coat of arms (with cup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2338611" cy="2834680"/>
          </a:xfrm>
          <a:prstGeom prst="rect">
            <a:avLst/>
          </a:prstGeom>
          <a:noFill/>
        </p:spPr>
      </p:pic>
      <p:pic>
        <p:nvPicPr>
          <p:cNvPr id="52228" name="Picture 4" descr="http://upload.wikimedia.org/wikipedia/commons/thumb/b/b1/Wespen_wappen.svg/105px-Wespen_wappe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132856"/>
            <a:ext cx="2242263" cy="25625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229200"/>
            <a:ext cx="3921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Герб города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5" tooltip="Веспен (Бёрде)"/>
              </a:rPr>
              <a:t>Веспен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Веспен (Бёрде)"/>
              </a:rPr>
              <a:t> (Бёрде)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(ФРГ)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301208"/>
            <a:ext cx="275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Осы на гербе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Веспуччи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Ксения нарисовала осу и пчелу.</a:t>
            </a:r>
            <a:endParaRPr lang="ru-RU" dirty="0"/>
          </a:p>
        </p:txBody>
      </p:sp>
      <p:pic>
        <p:nvPicPr>
          <p:cNvPr id="4" name="Содержимое 3" descr="фото178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 слепил осу из пластилина.</a:t>
            </a:r>
            <a:endParaRPr lang="ru-RU" dirty="0"/>
          </a:p>
        </p:txBody>
      </p:sp>
      <p:pic>
        <p:nvPicPr>
          <p:cNvPr id="4" name="Содержимое 3" descr="фото176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3140968"/>
            <a:ext cx="3346319" cy="2509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фото17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91148">
            <a:off x="5076056" y="1844824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 проекта: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исследовательский </a:t>
            </a:r>
          </a:p>
          <a:p>
            <a:r>
              <a:rPr lang="ru-RU" dirty="0" smtClean="0"/>
              <a:t> творческий</a:t>
            </a:r>
          </a:p>
          <a:p>
            <a:r>
              <a:rPr lang="ru-RU" dirty="0" smtClean="0"/>
              <a:t> коллективный</a:t>
            </a:r>
          </a:p>
          <a:p>
            <a:r>
              <a:rPr lang="ru-RU" dirty="0" smtClean="0"/>
              <a:t>среднесрочный</a:t>
            </a:r>
            <a:endParaRPr lang="ru-RU" dirty="0"/>
          </a:p>
        </p:txBody>
      </p:sp>
      <p:pic>
        <p:nvPicPr>
          <p:cNvPr id="4" name="Picture 2" descr="C:\Users\user\Pictures\пчела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645024"/>
            <a:ext cx="561975" cy="485775"/>
          </a:xfrm>
          <a:prstGeom prst="rect">
            <a:avLst/>
          </a:prstGeom>
          <a:noFill/>
        </p:spPr>
      </p:pic>
      <p:pic>
        <p:nvPicPr>
          <p:cNvPr id="5" name="Picture 2" descr="C:\Users\user\Pictures\пчела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2348880"/>
            <a:ext cx="561975" cy="485775"/>
          </a:xfrm>
          <a:prstGeom prst="rect">
            <a:avLst/>
          </a:prstGeom>
          <a:noFill/>
        </p:spPr>
      </p:pic>
      <p:pic>
        <p:nvPicPr>
          <p:cNvPr id="6" name="Picture 2" descr="C:\Users\user\Pictures\пчела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4509120"/>
            <a:ext cx="561975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28800"/>
            <a:ext cx="3643064" cy="4525963"/>
          </a:xfrm>
        </p:spPr>
        <p:txBody>
          <a:bodyPr/>
          <a:lstStyle/>
          <a:p>
            <a:pPr lvl="0"/>
            <a:r>
              <a:rPr lang="ru-RU" dirty="0" smtClean="0"/>
              <a:t>Очень интересно узнавать новое.</a:t>
            </a:r>
          </a:p>
          <a:p>
            <a:pPr lvl="0"/>
            <a:r>
              <a:rPr lang="ru-RU" dirty="0" smtClean="0"/>
              <a:t>Нужно бережно относиться ко всему живому на Земле.</a:t>
            </a:r>
            <a:endParaRPr lang="ru-RU" dirty="0"/>
          </a:p>
        </p:txBody>
      </p:sp>
      <p:pic>
        <p:nvPicPr>
          <p:cNvPr id="5" name="Содержимое 3" descr="фото175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988840"/>
            <a:ext cx="4616181" cy="3459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5328592"/>
          </a:xfrm>
        </p:spPr>
        <p:txBody>
          <a:bodyPr/>
          <a:lstStyle/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Фабр, Жан-Анри "Жизнь насекомых. Рассказы энтомолога" (М., 1963)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Кипятков В.Е. "Мир общественных насекомых" 1991.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Большая энциклопедия природы для детей. – М.: Гриф-фонд,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Межкнига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1994.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Большая энциклопедия природы для детей. – М.: Гриф-фонд,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Межкнига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1994.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Еськов Е.К. Жилища насекомых. – М.: Знание, 1983.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http://www.zoougolok.com/Осы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http://ru.wikipedia.org/wiki/Осы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Проблема исследования и её актуальность.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фото174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03648" y="16288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1772816"/>
            <a:ext cx="30780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одноклассница Михайлова Полина принесла в класс осиное гнездо. Это была интересная находка. Нам стало интересно , как осы сделали такое гнездо, где они взяли бумагу, чем осы отличаются от пчёл, как они живут? Так появилась тема нашего исследования « Осы».</a:t>
            </a:r>
          </a:p>
          <a:p>
            <a:endParaRPr lang="ru-RU" dirty="0"/>
          </a:p>
        </p:txBody>
      </p:sp>
      <p:pic>
        <p:nvPicPr>
          <p:cNvPr id="6" name="Рисунок 5" descr="C:\Users\user\Pictures\пчела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452320" y="5661248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Pictures\пчела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196752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исследования: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800px-Гнездо_осы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51720" y="2348880"/>
            <a:ext cx="51845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Выяснить, кто такие осы, как они строят свои гнёзда.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Pictures\пчела3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6336" y="476672"/>
            <a:ext cx="933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исследования: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3" descr="Оса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2996952"/>
            <a:ext cx="4354684" cy="29829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4048" y="1124744"/>
            <a:ext cx="3852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Узнать, кто такие осы.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Выяснить, как они строят свои гнёзда.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Выяснить, чем осы отличаются от пчёл.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исследования: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771800" y="908720"/>
            <a:ext cx="4038600" cy="820688"/>
          </a:xfrm>
        </p:spPr>
        <p:txBody>
          <a:bodyPr/>
          <a:lstStyle/>
          <a:p>
            <a:r>
              <a:rPr lang="ru-RU" dirty="0" smtClean="0"/>
              <a:t>Наблюдение.</a:t>
            </a:r>
          </a:p>
        </p:txBody>
      </p:sp>
      <p:pic>
        <p:nvPicPr>
          <p:cNvPr id="5" name="Содержимое 3" descr="фото17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187624" y="1556792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781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332656"/>
            <a:ext cx="6347048" cy="964704"/>
          </a:xfrm>
        </p:spPr>
        <p:txBody>
          <a:bodyPr/>
          <a:lstStyle/>
          <a:p>
            <a:r>
              <a:rPr lang="ru-RU" dirty="0" smtClean="0"/>
              <a:t>Работа с литературой по теме исследования.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1556792"/>
            <a:ext cx="72728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" descr="D:\Мои документы\ФЛЕШКА\флешка1\проекты\библиотека фото\5.04.2012 00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187624" y="1412776"/>
            <a:ext cx="6552728" cy="491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548680"/>
            <a:ext cx="5760640" cy="964704"/>
          </a:xfrm>
        </p:spPr>
        <p:txBody>
          <a:bodyPr/>
          <a:lstStyle/>
          <a:p>
            <a:r>
              <a:rPr lang="ru-RU" dirty="0" smtClean="0"/>
              <a:t>Поиск информации в интернете</a:t>
            </a:r>
            <a:endParaRPr lang="ru-RU" dirty="0"/>
          </a:p>
        </p:txBody>
      </p:sp>
      <p:pic>
        <p:nvPicPr>
          <p:cNvPr id="5" name="Picture 2" descr="C:\Users\user\Pictures\фото Михалков\DSCN25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268760"/>
            <a:ext cx="6694578" cy="502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работы: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Оформление исследовательской работы.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Подготовка презентации.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Презентация исследовательской работы.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10. Подведение  итогов работы.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23528" y="1412776"/>
            <a:ext cx="4040188" cy="39512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1.Изучение литературы по теме: « Осы».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Постановка проблемы.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Определение цели.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Определение задач.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Формирование гипотезы.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Выбор методик исследования.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140</TotalTime>
  <Words>546</Words>
  <Application>Microsoft Office PowerPoint</Application>
  <PresentationFormat>Экран (4:3)</PresentationFormat>
  <Paragraphs>89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Тема17</vt:lpstr>
      <vt:lpstr> «Осы»</vt:lpstr>
      <vt:lpstr>Тип проекта:</vt:lpstr>
      <vt:lpstr>Проблема исследования и её актуальность.</vt:lpstr>
      <vt:lpstr>Цель исследования: </vt:lpstr>
      <vt:lpstr>Задачи исследования: </vt:lpstr>
      <vt:lpstr>Методы исследования: </vt:lpstr>
      <vt:lpstr>Слайд 7</vt:lpstr>
      <vt:lpstr>Слайд 8</vt:lpstr>
      <vt:lpstr>План работы: </vt:lpstr>
      <vt:lpstr>Кто такие осы? </vt:lpstr>
      <vt:lpstr>Как осы стоят свои гнёзда? </vt:lpstr>
      <vt:lpstr>Земляные осы.</vt:lpstr>
      <vt:lpstr>Гончарные осы.</vt:lpstr>
      <vt:lpstr>Чем осы отличаются от пчёл? </vt:lpstr>
      <vt:lpstr>Слайд 15</vt:lpstr>
      <vt:lpstr>Интересные факты.</vt:lpstr>
      <vt:lpstr>Слайд 17</vt:lpstr>
      <vt:lpstr>Ксения нарисовала осу и пчелу.</vt:lpstr>
      <vt:lpstr>Ярослав слепил осу из пластилина.</vt:lpstr>
      <vt:lpstr>Вывод. 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 «Оса»</dc:title>
  <dc:creator>user</dc:creator>
  <cp:lastModifiedBy>user</cp:lastModifiedBy>
  <cp:revision>17</cp:revision>
  <dcterms:created xsi:type="dcterms:W3CDTF">2013-10-24T18:23:29Z</dcterms:created>
  <dcterms:modified xsi:type="dcterms:W3CDTF">2014-03-13T16:50:24Z</dcterms:modified>
</cp:coreProperties>
</file>