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8" r:id="rId4"/>
    <p:sldId id="270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09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 на уроке русского языка в 5 классе по теме: «Многозначные слова»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1800" y="4797152"/>
            <a:ext cx="60848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Кормилицына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О. 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Контактные данные: 89520861639,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olga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kormilicyna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Великооктябрьская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Фировского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невник МухБиЖимк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3321375" cy="4928921"/>
          </a:xfrm>
          <a:prstGeom prst="rect">
            <a:avLst/>
          </a:prstGeom>
          <a:noFill/>
        </p:spPr>
      </p:pic>
      <p:pic>
        <p:nvPicPr>
          <p:cNvPr id="21508" name="Picture 4" descr="http://news.youth.cn/fz/201102/W020110214523797379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867400" cy="4403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arth approaches an irreversible tipping point Environment DW.DE 08.06.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5636985" cy="3962400"/>
          </a:xfrm>
          <a:prstGeom prst="rect">
            <a:avLst/>
          </a:prstGeom>
          <a:noFill/>
        </p:spPr>
      </p:pic>
      <p:pic>
        <p:nvPicPr>
          <p:cNvPr id="22530" name="Picture 2" descr="Статья - Почвы, виды и состав - интернет-магазин DrillSaw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5138722" cy="386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267200" cy="4267200"/>
          </a:xfrm>
          <a:prstGeom prst="rect">
            <a:avLst/>
          </a:prstGeom>
          <a:noFill/>
        </p:spPr>
      </p:pic>
      <p:pic>
        <p:nvPicPr>
          <p:cNvPr id="23556" name="Picture 4" descr="Грабли с витыми 14 зубьями ГВ-14 б/ч /РусТрейд/ - АГРО СЕМЕННАЯ КОМП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998975" cy="481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ЕГЭ - как тянут девочек по гимнастике видео видео . 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111095"/>
          </a:xfrm>
          <a:prstGeom prst="rect">
            <a:avLst/>
          </a:prstGeom>
          <a:noFill/>
        </p:spPr>
      </p:pic>
      <p:pic>
        <p:nvPicPr>
          <p:cNvPr id="24578" name="Picture 2" descr="Благовещенский мост - SuperHos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5785306" cy="3657600"/>
          </a:xfrm>
          <a:prstGeom prst="rect">
            <a:avLst/>
          </a:prstGeom>
          <a:noFill/>
        </p:spPr>
      </p:pic>
      <p:pic>
        <p:nvPicPr>
          <p:cNvPr id="24580" name="Picture 4" descr="Состояние трущихся поверхностей Техсервис &quot;Heacorp&quot;. Ремонт спецтехн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top1price.com/eOalfM9yicUQbVGsC2yKecIKZ28=/700x0/product_images/full/86faf081757e2dd490ee4384a3d237a6ddc52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430225" cy="4572000"/>
          </a:xfrm>
          <a:prstGeom prst="rect">
            <a:avLst/>
          </a:prstGeom>
          <a:noFill/>
        </p:spPr>
      </p:pic>
      <p:pic>
        <p:nvPicPr>
          <p:cNvPr id="1030" name="Picture 6" descr="http://a-lapin.narod.ru/Photo/uk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chenikspb.ru/images/cms/po_brendam/ROY-BENSON/roy_benson_hr-4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3886200"/>
          </a:xfrm>
          <a:prstGeom prst="rect">
            <a:avLst/>
          </a:prstGeom>
          <a:noFill/>
        </p:spPr>
      </p:pic>
      <p:pic>
        <p:nvPicPr>
          <p:cNvPr id="24580" name="Picture 4" descr="http://tjumen.sauna-kamin.ru/img/stati/1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5718175" cy="42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/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39012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Данная презентация разработана в соответствии с Федеральным государственным образовательным стандартом среднего общего образования (ФГОС СОО). Она может быть использована в качестве наглядного материала на уроке русского языка по УМК Е.А.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5 классе.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Презентация представляе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собой дидактическую  игру по теме «Многозначные слова».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уроке формируется совокупность универсальных учебных действий (УУД)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используются технологии, которые способствуют формированию и развитию у обучающихся умения учиться, учиться творчески и самостоятельно.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Наглядный материал  повышает качество образовательного процесса: позволяет вовлечь всех обучающихся в активную познавательную деятельность, способствует развитию у школьников интереса к учебному предмету, созданию у них эмоционального настроя к учению, дает возможность раскрыть и обобщить изученный материал, осознанно применить приобретенные знания, проявить личностные качества.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8200" y="0"/>
            <a:ext cx="6858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 рабочих ставят дом.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 опыт агроном.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растит такую рожь – 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головой в нее уйдешь.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 счетчики монтер.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 фильмы режиссер.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Снял он сказку “Колобок”,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ты увидеть мог.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ставит пироги – 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Подойди и помоги.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диагноз ставит врач: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“Просто насморк. Спи, не плачь!” 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кончится рассказ,</a:t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Ставить точку в самый раз.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многозначное слово и признак, по которому данные  предметы похожи.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Витебская афиша с 4.02 по 10.02.2013 года &quot; Падзеі &quot; Народныя навіны Віцеб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7270961" cy="5112396"/>
          </a:xfrm>
          <a:prstGeom prst="rect">
            <a:avLst/>
          </a:prstGeom>
          <a:noFill/>
        </p:spPr>
      </p:pic>
      <p:pic>
        <p:nvPicPr>
          <p:cNvPr id="17410" name="Picture 2" descr="форум Renault Megane (Рено Меган) Россия Нужно фото бабочки в высоком разреше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80999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Медицинские инструменты :.: Медицина :.: Раздел 120 :.: Товары :.: InfoCompany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584713" cy="2576513"/>
          </a:xfrm>
          <a:prstGeom prst="rect">
            <a:avLst/>
          </a:prstGeom>
          <a:noFill/>
        </p:spPr>
      </p:pic>
      <p:pic>
        <p:nvPicPr>
          <p:cNvPr id="2052" name="Picture 4" descr="Горные лыжи. Февраль 2004 г. .::. Фотогалерея . Дорогу осилит идущий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876800" cy="3657600"/>
          </a:xfrm>
          <a:prstGeom prst="rect">
            <a:avLst/>
          </a:prstGeom>
          <a:noFill/>
        </p:spPr>
      </p:pic>
      <p:pic>
        <p:nvPicPr>
          <p:cNvPr id="2050" name="Picture 2" descr="МАГИЯ ИГОЛКИ. ГАДАНИЯ НА ЖЕЛАНИЕ www.astroguid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76600"/>
            <a:ext cx="602532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Ручка на шнурке IT2692-10 купить, заказать оптом, мелкий опт с доставкой. Цена на ручка на шнурке it2692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457700" cy="4595567"/>
          </a:xfrm>
          <a:prstGeom prst="rect">
            <a:avLst/>
          </a:prstGeom>
          <a:noFill/>
        </p:spPr>
      </p:pic>
      <p:pic>
        <p:nvPicPr>
          <p:cNvPr id="18434" name="Picture 2" descr="Дверная ручка Francco 705 матовое золото Дверные ручки Francco Эко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2046"/>
            <a:ext cx="6019800" cy="401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Лёгкий фокус с картами топографический центр, Безопасная загру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5786148" cy="4448176"/>
          </a:xfrm>
          <a:prstGeom prst="rect">
            <a:avLst/>
          </a:prstGeom>
          <a:noFill/>
        </p:spPr>
      </p:pic>
      <p:pic>
        <p:nvPicPr>
          <p:cNvPr id="19458" name="Picture 2" descr="фрески на стену артикул 110153 размер 100 см х 174 с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проектор звездного неба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943600" cy="4662424"/>
          </a:xfrm>
          <a:prstGeom prst="rect">
            <a:avLst/>
          </a:prstGeom>
          <a:noFill/>
        </p:spPr>
      </p:pic>
      <p:pic>
        <p:nvPicPr>
          <p:cNvPr id="20482" name="Picture 2" descr="Джонни Депп пригласил на свадьбу группу Rolling Stones - ГуРу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181600" cy="3886200"/>
          </a:xfrm>
          <a:prstGeom prst="rect">
            <a:avLst/>
          </a:prstGeom>
          <a:noFill/>
        </p:spPr>
      </p:pic>
      <p:pic>
        <p:nvPicPr>
          <p:cNvPr id="20486" name="Picture 6" descr="Star - Заказать прикольную футболку с уникальным дизайном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"/>
            <a:ext cx="2438400" cy="18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40</cp:revision>
  <dcterms:created xsi:type="dcterms:W3CDTF">2015-02-26T17:37:18Z</dcterms:created>
  <dcterms:modified xsi:type="dcterms:W3CDTF">2019-01-12T07:27:31Z</dcterms:modified>
</cp:coreProperties>
</file>