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4" r:id="rId2"/>
    <p:sldId id="257" r:id="rId3"/>
    <p:sldId id="256" r:id="rId4"/>
    <p:sldId id="258" r:id="rId5"/>
    <p:sldId id="261" r:id="rId6"/>
    <p:sldId id="264" r:id="rId7"/>
    <p:sldId id="265" r:id="rId8"/>
    <p:sldId id="266" r:id="rId9"/>
    <p:sldId id="263" r:id="rId10"/>
    <p:sldId id="275" r:id="rId11"/>
    <p:sldId id="277" r:id="rId12"/>
    <p:sldId id="271" r:id="rId13"/>
    <p:sldId id="267" r:id="rId14"/>
    <p:sldId id="268" r:id="rId15"/>
    <p:sldId id="269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AF084-0C2C-4068-B0F7-C2E2E0D575E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4E3E2-0AEF-4D1C-9D4F-6B55D9B3F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7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А.С.Пушкин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65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rgbClr val="FFFF00"/>
                </a:solidFill>
              </a:rPr>
              <a:t>А.</a:t>
            </a:r>
            <a:r>
              <a:rPr lang="ru-RU" sz="1200" baseline="0" dirty="0" smtClean="0">
                <a:solidFill>
                  <a:srgbClr val="FFFF00"/>
                </a:solidFill>
              </a:rPr>
              <a:t> Фет</a:t>
            </a:r>
            <a:endParaRPr lang="ru-RU" sz="12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58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И.И.Левитан</a:t>
            </a:r>
            <a:r>
              <a:rPr lang="ru-RU" dirty="0" smtClean="0"/>
              <a:t>. Март.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49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А.Вивальди</a:t>
            </a:r>
            <a:r>
              <a:rPr lang="ru-RU" dirty="0" smtClean="0"/>
              <a:t> «Весна»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E3E2-0AEF-4D1C-9D4F-6B55D9B3F1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76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63;&#1072;&#1081;&#1082;&#1086;&#1074;&#1089;&#1082;&#1080;&#1081;%20-%20&#1052;&#1072;&#1088;&#1090;.%20&#1055;&#1077;&#1089;&#1085;&#1100;%20&#1078;&#1072;&#1074;&#1086;&#1088;&#1086;&#1085;&#1082;&#1072;%20%20(audiopoisk.com)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42;&#1077;&#1089;&#1085;&#1072;%20-%20&#1042;&#1080;&#1074;&#1072;&#1083;&#1100;&#1076;&#1080;%20%20(audiopoisk.com).mp3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93;&#1086;&#1088;&#1086;&#1096;&#1077;&#1077;%20&#1085;&#1072;&#1089;&#1090;&#1088;&#1086;&#1077;&#1085;&#1080;&#1077;%20&#1084;&#1080;&#1085;&#1091;&#1089;%20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16%20-%20&#1056;&#1072;&#1079;&#1091;&#1082;&#1088;&#1072;&#1089;&#1080;&#1084;%20&#1074;&#1089;&#1077;%20&#1087;&#1083;&#1072;&#1085;&#1077;&#1090;&#1099;%20(&#1052;&#1080;&#1085;&#1091;&#1089;&#1086;&#1074;&#1082;&#1072;)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Alizbar%20-%20&#1042;&#1077;&#1089;&#1077;&#1085;&#1085;&#1103;&#1103;%20&#1052;&#1091;&#1079;&#1099;&#1082;&#1072;%20%5b&#1089;%20&#1089;&#1072;&#1081;&#1090;&#1072;%20www.ololo.fm%5d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63;&#1072;&#1081;&#1082;&#1086;&#1074;&#1089;&#1082;&#1080;&#1081;%20-%20&#1040;&#1087;&#1088;&#1077;&#1083;&#1100;.%20&#1055;&#1086;&#1076;&#1089;&#1085;&#1077;&#1078;&#1085;&#1080;&#1082;%20%20(audiopoisk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63;&#1072;&#1081;&#1082;&#1086;&#1074;&#1089;&#1082;&#1080;&#1081;%20-%20&#1052;&#1072;&#1088;&#1090;.%20&#1055;&#1077;&#1089;&#1085;&#1100;%20&#1078;&#1072;&#1074;&#1086;&#1088;&#1086;&#1085;&#1082;&#1072;%20%20(audiopoisk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42;&#1077;&#1089;&#1085;&#1072;%20-%20&#1042;&#1080;&#1074;&#1072;&#1083;&#1100;&#1076;&#1080;%20%20(audiopoisk.co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52;&#1086;&#1094;&#1072;&#1088;&#1090;%20&#1055;&#1088;&#1080;&#1076;&#1080;%20&#1074;&#1077;&#1089;&#1085;&#1072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media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63;&#1072;&#1081;&#1082;&#1086;&#1074;&#1089;&#1082;&#1080;&#1081;%20-%20&#1052;&#1072;&#1088;&#1090;.%20&#1055;&#1077;&#1089;&#1085;&#1100;%20&#1078;&#1072;&#1074;&#1086;&#1088;&#1086;&#1085;&#1082;&#1072;%20%20(audiopoisk.com)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3;&#1086;&#1090;&#1086;&#1074;&#1099;&#1077;%20&#1091;&#1088;&#1086;&#1082;&#1080;\5&#1082;&#1083;&#1072;&#1089;&#1089;\&#1052;&#1072;&#1089;&#1090;&#1077;&#1088;-&#1082;&#1083;&#1072;&#1089;&#1089;\&#1052;&#1072;&#1089;&#1090;&#1077;&#1088;-&#1082;&#1083;&#1072;&#1089;&#1089;\&#1042;&#1077;&#1089;&#1085;&#1072;%20-%20&#1042;&#1080;&#1074;&#1072;&#1083;&#1100;&#1076;&#1080;%20%20(audiopoisk.co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hazar.dagschool.com/_http_schools/1716/Hazar/admin/ckfinder/core/connector/php/connector.phpfck_user_files/images/8cec9a5269e75f232430d3cba55474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8928992" cy="62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05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01056" cy="7969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И.И.Левитан «Март»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abali.ru/wp-content/uploads/2013/11/Levitan_mart_1895-600x4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858312" cy="578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Чайковский - Март. Песнь жаворо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И.И.Левитан «Берёзовая роща»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15.privet.ru/lr/09070e99d6df7c65cb090ebe2f4b7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6874" cy="57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Весна - Вивальд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40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2.ifotki.info/org/f09cc2df09b0a32bfc3055e93dc58b5b5c2fcb21247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хорошее настроение минус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26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llumaja.com/files/pictures/2012/03/23/XHSU0lzXs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3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6 - Разукрасим все планеты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38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</a:t>
            </a:r>
            <a:r>
              <a:rPr lang="ru-RU" sz="4800" dirty="0" smtClean="0"/>
              <a:t>одобрать </a:t>
            </a:r>
            <a:r>
              <a:rPr lang="ru-RU" sz="4800" dirty="0"/>
              <a:t>к термину </a:t>
            </a:r>
            <a:r>
              <a:rPr lang="ru-RU" sz="4800" dirty="0" smtClean="0"/>
              <a:t>слова: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1.Одно существительное.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2.Два прилагательных.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3.Три глагола.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4.Характеристика из четырех слов.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5.Одно существительное – ассоциацию. 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4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Стихи каких поэтов прозвучали сегодня на уроке?</a:t>
            </a:r>
          </a:p>
          <a:p>
            <a:pPr lvl="0"/>
            <a:r>
              <a:rPr lang="ru-RU" sz="3600" dirty="0">
                <a:solidFill>
                  <a:srgbClr val="FFFF00"/>
                </a:solidFill>
              </a:rPr>
              <a:t>С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картинами какого художника мы познакомились сегодня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3600" dirty="0">
                <a:solidFill>
                  <a:srgbClr val="FFFF00"/>
                </a:solidFill>
              </a:rPr>
              <a:t>А музыка каких композиторов прозвучала на уроке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pPr lvl="0"/>
            <a:r>
              <a:rPr lang="ru-RU" sz="3600" dirty="0">
                <a:solidFill>
                  <a:srgbClr val="FFFF00"/>
                </a:solidFill>
              </a:rPr>
              <a:t>Как вы думаете, ребята, что объединило этих творческих людей разных профессий, эпох, стран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А </a:t>
            </a:r>
            <a:r>
              <a:rPr lang="ru-RU" sz="3600" dirty="0">
                <a:solidFill>
                  <a:srgbClr val="FFFF00"/>
                </a:solidFill>
              </a:rPr>
              <a:t>какие три грани искусства соприкоснулись сегодня на уроке</a:t>
            </a:r>
            <a:r>
              <a:rPr lang="ru-RU" sz="32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5427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306" y="76470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Твоё состояние души на уроке… 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За что ты можешь себя похвалить? </a:t>
            </a:r>
            <a:endParaRPr lang="ru-RU" sz="3600" dirty="0" smtClean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Что было особенно интересно</a:t>
            </a:r>
            <a:r>
              <a:rPr lang="ru-RU" sz="3600" dirty="0" smtClean="0">
                <a:solidFill>
                  <a:srgbClr val="FFFF00"/>
                </a:solidFill>
              </a:rPr>
              <a:t>?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FFFF00"/>
              </a:solidFill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FFFF00"/>
                </a:solidFill>
              </a:rPr>
              <a:t>Что ты можешь сказать в заключении урока?</a:t>
            </a:r>
          </a:p>
          <a:p>
            <a:r>
              <a:rPr lang="ru-RU" sz="36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2326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</a:rPr>
              <a:t>Домашнее задание</a:t>
            </a:r>
            <a:endParaRPr lang="ru-RU" sz="6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Нарисовать картины природы, которые вам представились на уроке.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7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5/86/139/86139685_1253341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lizbar - Весенняя Музыка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78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23528" y="764704"/>
            <a:ext cx="5482362" cy="4176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Гонимы вешними лучами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 окрестных гор уже снега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Сбежали мутными ручьями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На почерневшие луга.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Улыбкой ясною погода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Сквозь сон встречает утро года.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8" name="Picture 4" descr="http://priroda-style.ru/image/animaciya_2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2084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19872" y="5157192"/>
            <a:ext cx="1817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А.С.Пушкин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Чайковский - Апрель. Подснежник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93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24944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«Образы весны в искусстве музыкантов, художников и поэтов».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441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Тема урока: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84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5/84/951/84951691_0_64793_4409b6a9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65345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«Какой- то тайной жаждою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Мечта распалена-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И над душою каждого проносится весна».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А. Фет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32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bali.ru/wp-content/uploads/2013/11/Levitan_mart_1895-600x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7970"/>
            <a:ext cx="8856985" cy="65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Чайковский - Март. Песнь жаворо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21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15.privet.ru/lr/09070e99d6df7c65cb090ebe2f4b7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есна - Вивальди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40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ocart-Prihod-vesny(muzbaron.com)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 descr="http://cs303702.vk.me/v303702526/afb/Ebze3UQZgW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81"/>
            <a:ext cx="9144000" cy="68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оцарт Приди вес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6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s303702.vk.me/v303702526/bc1/fVkI1OYf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965" cy="68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Чайковский - Март. Песнь жаворон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215082"/>
            <a:ext cx="366714" cy="3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5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ipicture.ru/uploads/20130411/EHRy61x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Весна - Вивальд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495</TotalTime>
  <Words>160</Words>
  <Application>Microsoft Office PowerPoint</Application>
  <PresentationFormat>Экран (4:3)</PresentationFormat>
  <Paragraphs>45</Paragraphs>
  <Slides>18</Slides>
  <Notes>4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Слайд 1</vt:lpstr>
      <vt:lpstr>Слайд 2</vt:lpstr>
      <vt:lpstr>«Образы весны в искусстве музыкантов, художников и поэтов».</vt:lpstr>
      <vt:lpstr>Слайд 4</vt:lpstr>
      <vt:lpstr>Слайд 5</vt:lpstr>
      <vt:lpstr>Слайд 6</vt:lpstr>
      <vt:lpstr>Слайд 7</vt:lpstr>
      <vt:lpstr>Слайд 8</vt:lpstr>
      <vt:lpstr>Слайд 9</vt:lpstr>
      <vt:lpstr>И.И.Левитан «Март»</vt:lpstr>
      <vt:lpstr>И.И.Левитан «Берёзовая роща»</vt:lpstr>
      <vt:lpstr>Слайд 12</vt:lpstr>
      <vt:lpstr>Слайд 13</vt:lpstr>
      <vt:lpstr>Подобрать к термину слова:</vt:lpstr>
      <vt:lpstr>Слайд 15</vt:lpstr>
      <vt:lpstr>Слайд 16</vt:lpstr>
      <vt:lpstr>Домашнее задание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«Образы весны в искусстве музыкантов, художников и поэтов».</dc:title>
  <dc:creator>ИЕ</dc:creator>
  <cp:lastModifiedBy>1</cp:lastModifiedBy>
  <cp:revision>37</cp:revision>
  <dcterms:created xsi:type="dcterms:W3CDTF">2014-02-09T12:32:03Z</dcterms:created>
  <dcterms:modified xsi:type="dcterms:W3CDTF">2015-02-10T18:44:33Z</dcterms:modified>
</cp:coreProperties>
</file>