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6EE4D-3B7A-4F9E-899C-5732BDFAA42F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</dgm:pt>
    <dgm:pt modelId="{014CE78B-D13F-4298-94A8-470C71E569B9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1800" b="1" dirty="0" smtClean="0"/>
            <a:t>Думаю, что</a:t>
          </a:r>
        </a:p>
        <a:p>
          <a:r>
            <a:rPr lang="ru-RU" sz="1800" b="1" dirty="0" smtClean="0"/>
            <a:t> знаю много</a:t>
          </a:r>
          <a:endParaRPr lang="ru-RU" sz="1800" b="1" dirty="0"/>
        </a:p>
      </dgm:t>
    </dgm:pt>
    <dgm:pt modelId="{6B08D74C-E787-4D77-81EA-71568B67438F}" type="parTrans" cxnId="{D6B1C271-E451-4E78-8EE5-561136BA6B00}">
      <dgm:prSet/>
      <dgm:spPr/>
      <dgm:t>
        <a:bodyPr/>
        <a:lstStyle/>
        <a:p>
          <a:endParaRPr lang="ru-RU"/>
        </a:p>
      </dgm:t>
    </dgm:pt>
    <dgm:pt modelId="{4186E4F4-CA71-4EAE-B645-C667B1A88875}" type="sibTrans" cxnId="{D6B1C271-E451-4E78-8EE5-561136BA6B00}">
      <dgm:prSet/>
      <dgm:spPr/>
      <dgm:t>
        <a:bodyPr/>
        <a:lstStyle/>
        <a:p>
          <a:endParaRPr lang="ru-RU"/>
        </a:p>
      </dgm:t>
    </dgm:pt>
    <dgm:pt modelId="{FA5A0170-6792-463E-A748-9A19852F8E4D}">
      <dgm:prSet phldrT="[Текст]"/>
      <dgm:spPr/>
      <dgm:t>
        <a:bodyPr/>
        <a:lstStyle/>
        <a:p>
          <a:r>
            <a:rPr lang="ru-RU" b="1" dirty="0" smtClean="0"/>
            <a:t>Думаю, что знаю недостаточно </a:t>
          </a:r>
          <a:endParaRPr lang="ru-RU" b="1" dirty="0"/>
        </a:p>
      </dgm:t>
    </dgm:pt>
    <dgm:pt modelId="{9EC8BF7D-F26C-40E7-9F43-F8BC67F98265}" type="parTrans" cxnId="{B73FC49E-F0F5-4C7E-B038-CB556918D482}">
      <dgm:prSet/>
      <dgm:spPr/>
      <dgm:t>
        <a:bodyPr/>
        <a:lstStyle/>
        <a:p>
          <a:endParaRPr lang="ru-RU"/>
        </a:p>
      </dgm:t>
    </dgm:pt>
    <dgm:pt modelId="{55FEF869-DA6B-46FF-92E3-C3EA71EC949F}" type="sibTrans" cxnId="{B73FC49E-F0F5-4C7E-B038-CB556918D482}">
      <dgm:prSet/>
      <dgm:spPr/>
      <dgm:t>
        <a:bodyPr/>
        <a:lstStyle/>
        <a:p>
          <a:endParaRPr lang="ru-RU"/>
        </a:p>
      </dgm:t>
    </dgm:pt>
    <dgm:pt modelId="{3A5F07A4-92EB-41B1-B117-4EE840791D82}">
      <dgm:prSet phldrT="[Текст]"/>
      <dgm:spPr/>
      <dgm:t>
        <a:bodyPr/>
        <a:lstStyle/>
        <a:p>
          <a:r>
            <a:rPr lang="ru-RU" b="1" dirty="0" smtClean="0"/>
            <a:t>Думаю, что знаю очень мало</a:t>
          </a:r>
          <a:endParaRPr lang="ru-RU" b="1" dirty="0"/>
        </a:p>
      </dgm:t>
    </dgm:pt>
    <dgm:pt modelId="{331CD84E-5017-4528-8F14-FF65D120E249}" type="parTrans" cxnId="{E4694B08-6E10-4554-84E4-7C87B0C0EECF}">
      <dgm:prSet/>
      <dgm:spPr/>
      <dgm:t>
        <a:bodyPr/>
        <a:lstStyle/>
        <a:p>
          <a:endParaRPr lang="ru-RU"/>
        </a:p>
      </dgm:t>
    </dgm:pt>
    <dgm:pt modelId="{F44F8CFA-8634-4E56-AEC8-C35FED20152A}" type="sibTrans" cxnId="{E4694B08-6E10-4554-84E4-7C87B0C0EECF}">
      <dgm:prSet/>
      <dgm:spPr/>
      <dgm:t>
        <a:bodyPr/>
        <a:lstStyle/>
        <a:p>
          <a:endParaRPr lang="ru-RU"/>
        </a:p>
      </dgm:t>
    </dgm:pt>
    <dgm:pt modelId="{C39ED4BA-55CB-4BFC-8CF4-1C49A3482B14}" type="pres">
      <dgm:prSet presAssocID="{5066EE4D-3B7A-4F9E-899C-5732BDFAA42F}" presName="Name0" presStyleCnt="0">
        <dgm:presLayoutVars>
          <dgm:dir/>
          <dgm:animLvl val="lvl"/>
          <dgm:resizeHandles val="exact"/>
        </dgm:presLayoutVars>
      </dgm:prSet>
      <dgm:spPr/>
    </dgm:pt>
    <dgm:pt modelId="{1B05BAB6-35D2-4966-8400-FA355AA6B748}" type="pres">
      <dgm:prSet presAssocID="{014CE78B-D13F-4298-94A8-470C71E569B9}" presName="Name8" presStyleCnt="0"/>
      <dgm:spPr/>
    </dgm:pt>
    <dgm:pt modelId="{EA858388-22FB-47B5-A942-289C2B4D3D98}" type="pres">
      <dgm:prSet presAssocID="{014CE78B-D13F-4298-94A8-470C71E569B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F2D12-A5D3-4C42-B7B0-5D9E2970CC31}" type="pres">
      <dgm:prSet presAssocID="{014CE78B-D13F-4298-94A8-470C71E569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6682C-2982-4662-9E04-E7B459D0058F}" type="pres">
      <dgm:prSet presAssocID="{FA5A0170-6792-463E-A748-9A19852F8E4D}" presName="Name8" presStyleCnt="0"/>
      <dgm:spPr/>
    </dgm:pt>
    <dgm:pt modelId="{D4E85ABF-B468-4A93-BB7C-2BEB9BE510B4}" type="pres">
      <dgm:prSet presAssocID="{FA5A0170-6792-463E-A748-9A19852F8E4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EC8B2-25D1-4A8F-83C5-A21A8BC84732}" type="pres">
      <dgm:prSet presAssocID="{FA5A0170-6792-463E-A748-9A19852F8E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19F4F-DC40-40E1-9CD9-74258A9B4AC7}" type="pres">
      <dgm:prSet presAssocID="{3A5F07A4-92EB-41B1-B117-4EE840791D82}" presName="Name8" presStyleCnt="0"/>
      <dgm:spPr/>
    </dgm:pt>
    <dgm:pt modelId="{DC6692E8-252D-4600-9F3B-3E1E8F8F0400}" type="pres">
      <dgm:prSet presAssocID="{3A5F07A4-92EB-41B1-B117-4EE840791D82}" presName="level" presStyleLbl="node1" presStyleIdx="2" presStyleCnt="3" custLinFactNeighborX="36340" custLinFactNeighborY="282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221C-8AA6-45C7-B9E6-87454C353F75}" type="pres">
      <dgm:prSet presAssocID="{3A5F07A4-92EB-41B1-B117-4EE840791D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94B08-6E10-4554-84E4-7C87B0C0EECF}" srcId="{5066EE4D-3B7A-4F9E-899C-5732BDFAA42F}" destId="{3A5F07A4-92EB-41B1-B117-4EE840791D82}" srcOrd="2" destOrd="0" parTransId="{331CD84E-5017-4528-8F14-FF65D120E249}" sibTransId="{F44F8CFA-8634-4E56-AEC8-C35FED20152A}"/>
    <dgm:cxn modelId="{4EDC387F-976C-4EB0-B099-81B63E8018D7}" type="presOf" srcId="{014CE78B-D13F-4298-94A8-470C71E569B9}" destId="{EA858388-22FB-47B5-A942-289C2B4D3D98}" srcOrd="0" destOrd="0" presId="urn:microsoft.com/office/officeart/2005/8/layout/pyramid1"/>
    <dgm:cxn modelId="{B73FC49E-F0F5-4C7E-B038-CB556918D482}" srcId="{5066EE4D-3B7A-4F9E-899C-5732BDFAA42F}" destId="{FA5A0170-6792-463E-A748-9A19852F8E4D}" srcOrd="1" destOrd="0" parTransId="{9EC8BF7D-F26C-40E7-9F43-F8BC67F98265}" sibTransId="{55FEF869-DA6B-46FF-92E3-C3EA71EC949F}"/>
    <dgm:cxn modelId="{ACC8CD69-43FF-4A31-89E6-144E9D14FE37}" type="presOf" srcId="{3A5F07A4-92EB-41B1-B117-4EE840791D82}" destId="{DC6692E8-252D-4600-9F3B-3E1E8F8F0400}" srcOrd="0" destOrd="0" presId="urn:microsoft.com/office/officeart/2005/8/layout/pyramid1"/>
    <dgm:cxn modelId="{71904628-FB1A-43F0-99E4-310D1166BAE2}" type="presOf" srcId="{FA5A0170-6792-463E-A748-9A19852F8E4D}" destId="{56AEC8B2-25D1-4A8F-83C5-A21A8BC84732}" srcOrd="1" destOrd="0" presId="urn:microsoft.com/office/officeart/2005/8/layout/pyramid1"/>
    <dgm:cxn modelId="{3D88920A-FCC9-448C-8439-A48012A7A868}" type="presOf" srcId="{FA5A0170-6792-463E-A748-9A19852F8E4D}" destId="{D4E85ABF-B468-4A93-BB7C-2BEB9BE510B4}" srcOrd="0" destOrd="0" presId="urn:microsoft.com/office/officeart/2005/8/layout/pyramid1"/>
    <dgm:cxn modelId="{D6B1C271-E451-4E78-8EE5-561136BA6B00}" srcId="{5066EE4D-3B7A-4F9E-899C-5732BDFAA42F}" destId="{014CE78B-D13F-4298-94A8-470C71E569B9}" srcOrd="0" destOrd="0" parTransId="{6B08D74C-E787-4D77-81EA-71568B67438F}" sibTransId="{4186E4F4-CA71-4EAE-B645-C667B1A88875}"/>
    <dgm:cxn modelId="{03C7D4F8-0632-450D-A6E8-93D9E062944B}" type="presOf" srcId="{5066EE4D-3B7A-4F9E-899C-5732BDFAA42F}" destId="{C39ED4BA-55CB-4BFC-8CF4-1C49A3482B14}" srcOrd="0" destOrd="0" presId="urn:microsoft.com/office/officeart/2005/8/layout/pyramid1"/>
    <dgm:cxn modelId="{2085A9EE-E0D8-4DFF-8530-4539AD28CDD4}" type="presOf" srcId="{3A5F07A4-92EB-41B1-B117-4EE840791D82}" destId="{1548221C-8AA6-45C7-B9E6-87454C353F75}" srcOrd="1" destOrd="0" presId="urn:microsoft.com/office/officeart/2005/8/layout/pyramid1"/>
    <dgm:cxn modelId="{F8CA85BE-06BB-490D-9A44-F2CC7423186C}" type="presOf" srcId="{014CE78B-D13F-4298-94A8-470C71E569B9}" destId="{8F9F2D12-A5D3-4C42-B7B0-5D9E2970CC31}" srcOrd="1" destOrd="0" presId="urn:microsoft.com/office/officeart/2005/8/layout/pyramid1"/>
    <dgm:cxn modelId="{BB7C06DF-A811-4C9A-A102-4F4C04DAF191}" type="presParOf" srcId="{C39ED4BA-55CB-4BFC-8CF4-1C49A3482B14}" destId="{1B05BAB6-35D2-4966-8400-FA355AA6B748}" srcOrd="0" destOrd="0" presId="urn:microsoft.com/office/officeart/2005/8/layout/pyramid1"/>
    <dgm:cxn modelId="{AE7E4A35-90A4-4BFA-A15C-5F690091204C}" type="presParOf" srcId="{1B05BAB6-35D2-4966-8400-FA355AA6B748}" destId="{EA858388-22FB-47B5-A942-289C2B4D3D98}" srcOrd="0" destOrd="0" presId="urn:microsoft.com/office/officeart/2005/8/layout/pyramid1"/>
    <dgm:cxn modelId="{842878E8-C253-4EB9-A353-63DFBB450622}" type="presParOf" srcId="{1B05BAB6-35D2-4966-8400-FA355AA6B748}" destId="{8F9F2D12-A5D3-4C42-B7B0-5D9E2970CC31}" srcOrd="1" destOrd="0" presId="urn:microsoft.com/office/officeart/2005/8/layout/pyramid1"/>
    <dgm:cxn modelId="{21DD48D3-FF3F-48E5-8CB8-14FE70899F0B}" type="presParOf" srcId="{C39ED4BA-55CB-4BFC-8CF4-1C49A3482B14}" destId="{5CE6682C-2982-4662-9E04-E7B459D0058F}" srcOrd="1" destOrd="0" presId="urn:microsoft.com/office/officeart/2005/8/layout/pyramid1"/>
    <dgm:cxn modelId="{7C02E7D3-0721-4461-BDF0-85550096A9C6}" type="presParOf" srcId="{5CE6682C-2982-4662-9E04-E7B459D0058F}" destId="{D4E85ABF-B468-4A93-BB7C-2BEB9BE510B4}" srcOrd="0" destOrd="0" presId="urn:microsoft.com/office/officeart/2005/8/layout/pyramid1"/>
    <dgm:cxn modelId="{BF3A9FC0-5294-462F-A2F6-BC33CA638652}" type="presParOf" srcId="{5CE6682C-2982-4662-9E04-E7B459D0058F}" destId="{56AEC8B2-25D1-4A8F-83C5-A21A8BC84732}" srcOrd="1" destOrd="0" presId="urn:microsoft.com/office/officeart/2005/8/layout/pyramid1"/>
    <dgm:cxn modelId="{67A5E2A8-84D6-42E1-A179-DF6D9B2E145F}" type="presParOf" srcId="{C39ED4BA-55CB-4BFC-8CF4-1C49A3482B14}" destId="{80419F4F-DC40-40E1-9CD9-74258A9B4AC7}" srcOrd="2" destOrd="0" presId="urn:microsoft.com/office/officeart/2005/8/layout/pyramid1"/>
    <dgm:cxn modelId="{157F17E2-94F4-4D23-A093-F5E28DB8CC95}" type="presParOf" srcId="{80419F4F-DC40-40E1-9CD9-74258A9B4AC7}" destId="{DC6692E8-252D-4600-9F3B-3E1E8F8F0400}" srcOrd="0" destOrd="0" presId="urn:microsoft.com/office/officeart/2005/8/layout/pyramid1"/>
    <dgm:cxn modelId="{9287873A-CF71-4028-A924-AEDB29FA6274}" type="presParOf" srcId="{80419F4F-DC40-40E1-9CD9-74258A9B4AC7}" destId="{1548221C-8AA6-45C7-B9E6-87454C353F7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1ACAF-D095-4804-8E36-535BF756675D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62E3546F-1535-488D-9ED6-A5876F8D95A0}">
      <dgm:prSet phldrT="[Текст]" custT="1"/>
      <dgm:spPr/>
      <dgm:t>
        <a:bodyPr/>
        <a:lstStyle/>
        <a:p>
          <a:r>
            <a:rPr lang="ru-RU" sz="1800" b="1" dirty="0" smtClean="0"/>
            <a:t>Думаю, что знаю много</a:t>
          </a:r>
          <a:endParaRPr lang="ru-RU" sz="1800" b="1" dirty="0"/>
        </a:p>
      </dgm:t>
    </dgm:pt>
    <dgm:pt modelId="{C5044E70-8467-4807-84CC-877C7D5BA8DE}" type="parTrans" cxnId="{08A312D8-A26E-4ECE-B2F5-8DB1DFABBE01}">
      <dgm:prSet/>
      <dgm:spPr/>
      <dgm:t>
        <a:bodyPr/>
        <a:lstStyle/>
        <a:p>
          <a:endParaRPr lang="ru-RU"/>
        </a:p>
      </dgm:t>
    </dgm:pt>
    <dgm:pt modelId="{276D9E44-FD8F-4657-9058-FF1B3488E3F4}" type="sibTrans" cxnId="{08A312D8-A26E-4ECE-B2F5-8DB1DFABBE01}">
      <dgm:prSet/>
      <dgm:spPr/>
      <dgm:t>
        <a:bodyPr/>
        <a:lstStyle/>
        <a:p>
          <a:endParaRPr lang="ru-RU"/>
        </a:p>
      </dgm:t>
    </dgm:pt>
    <dgm:pt modelId="{C1487415-DE9B-452E-8C98-201875D92D1D}">
      <dgm:prSet phldrT="[Текст]"/>
      <dgm:spPr/>
      <dgm:t>
        <a:bodyPr/>
        <a:lstStyle/>
        <a:p>
          <a:r>
            <a:rPr lang="ru-RU" b="1" dirty="0" smtClean="0"/>
            <a:t>Думаю, что знаю недостаточно</a:t>
          </a:r>
          <a:endParaRPr lang="ru-RU" b="1" dirty="0"/>
        </a:p>
      </dgm:t>
    </dgm:pt>
    <dgm:pt modelId="{B64B7207-E725-4960-97EC-EA1AC1DE1796}" type="parTrans" cxnId="{B8543F3E-932A-44C1-9286-5780DD1B81DF}">
      <dgm:prSet/>
      <dgm:spPr/>
      <dgm:t>
        <a:bodyPr/>
        <a:lstStyle/>
        <a:p>
          <a:endParaRPr lang="ru-RU"/>
        </a:p>
      </dgm:t>
    </dgm:pt>
    <dgm:pt modelId="{616F1FDC-727F-4CA2-8F2B-C947BF0172EE}" type="sibTrans" cxnId="{B8543F3E-932A-44C1-9286-5780DD1B81DF}">
      <dgm:prSet/>
      <dgm:spPr/>
      <dgm:t>
        <a:bodyPr/>
        <a:lstStyle/>
        <a:p>
          <a:endParaRPr lang="ru-RU"/>
        </a:p>
      </dgm:t>
    </dgm:pt>
    <dgm:pt modelId="{F8E66859-BE5F-447B-993E-3B9A1E445C4C}">
      <dgm:prSet phldrT="[Текст]"/>
      <dgm:spPr/>
      <dgm:t>
        <a:bodyPr/>
        <a:lstStyle/>
        <a:p>
          <a:r>
            <a:rPr lang="ru-RU" b="1" dirty="0" smtClean="0"/>
            <a:t>Думаю, что знаю очень мало</a:t>
          </a:r>
          <a:endParaRPr lang="ru-RU" b="1" dirty="0"/>
        </a:p>
      </dgm:t>
    </dgm:pt>
    <dgm:pt modelId="{AC389D92-FAB3-45DC-B7B3-6ED885DABB8E}" type="parTrans" cxnId="{15DF7230-D872-4C68-9354-D6B39E5AF0BB}">
      <dgm:prSet/>
      <dgm:spPr/>
      <dgm:t>
        <a:bodyPr/>
        <a:lstStyle/>
        <a:p>
          <a:endParaRPr lang="ru-RU"/>
        </a:p>
      </dgm:t>
    </dgm:pt>
    <dgm:pt modelId="{A3921B38-885E-4B0D-94F0-5459C7B2BC79}" type="sibTrans" cxnId="{15DF7230-D872-4C68-9354-D6B39E5AF0BB}">
      <dgm:prSet/>
      <dgm:spPr/>
      <dgm:t>
        <a:bodyPr/>
        <a:lstStyle/>
        <a:p>
          <a:endParaRPr lang="ru-RU"/>
        </a:p>
      </dgm:t>
    </dgm:pt>
    <dgm:pt modelId="{D6E3C9CC-E5B3-4B5D-AD8A-B31B7CCF6760}" type="pres">
      <dgm:prSet presAssocID="{9381ACAF-D095-4804-8E36-535BF756675D}" presName="Name0" presStyleCnt="0">
        <dgm:presLayoutVars>
          <dgm:dir/>
          <dgm:animLvl val="lvl"/>
          <dgm:resizeHandles val="exact"/>
        </dgm:presLayoutVars>
      </dgm:prSet>
      <dgm:spPr/>
    </dgm:pt>
    <dgm:pt modelId="{2E1FB988-2EE2-45E9-AE2E-FBC562697823}" type="pres">
      <dgm:prSet presAssocID="{62E3546F-1535-488D-9ED6-A5876F8D95A0}" presName="Name8" presStyleCnt="0"/>
      <dgm:spPr/>
    </dgm:pt>
    <dgm:pt modelId="{9064F4A2-ABB9-46EF-9EA5-C74F03F375B3}" type="pres">
      <dgm:prSet presAssocID="{62E3546F-1535-488D-9ED6-A5876F8D95A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452E8-A069-41B6-8BA0-E4376FDBF53F}" type="pres">
      <dgm:prSet presAssocID="{62E3546F-1535-488D-9ED6-A5876F8D95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95C63-32EF-4D50-BE94-82AA720AA009}" type="pres">
      <dgm:prSet presAssocID="{C1487415-DE9B-452E-8C98-201875D92D1D}" presName="Name8" presStyleCnt="0"/>
      <dgm:spPr/>
    </dgm:pt>
    <dgm:pt modelId="{C5EE6831-7014-495D-A56D-9FC324EF0EC1}" type="pres">
      <dgm:prSet presAssocID="{C1487415-DE9B-452E-8C98-201875D92D1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E2877-18AB-4783-90E6-D81D7A467D39}" type="pres">
      <dgm:prSet presAssocID="{C1487415-DE9B-452E-8C98-201875D92D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22EE1-D5EE-4FB2-8337-60D9B0175AF4}" type="pres">
      <dgm:prSet presAssocID="{F8E66859-BE5F-447B-993E-3B9A1E445C4C}" presName="Name8" presStyleCnt="0"/>
      <dgm:spPr/>
    </dgm:pt>
    <dgm:pt modelId="{944122F9-6176-4F6C-9BB3-31A5E83BD524}" type="pres">
      <dgm:prSet presAssocID="{F8E66859-BE5F-447B-993E-3B9A1E445C4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E685E-9940-4021-817B-18C4754F073B}" type="pres">
      <dgm:prSet presAssocID="{F8E66859-BE5F-447B-993E-3B9A1E445C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CE558-1BA7-4DE1-9A0D-92317A94B597}" type="presOf" srcId="{62E3546F-1535-488D-9ED6-A5876F8D95A0}" destId="{9064F4A2-ABB9-46EF-9EA5-C74F03F375B3}" srcOrd="0" destOrd="0" presId="urn:microsoft.com/office/officeart/2005/8/layout/pyramid1"/>
    <dgm:cxn modelId="{08A312D8-A26E-4ECE-B2F5-8DB1DFABBE01}" srcId="{9381ACAF-D095-4804-8E36-535BF756675D}" destId="{62E3546F-1535-488D-9ED6-A5876F8D95A0}" srcOrd="0" destOrd="0" parTransId="{C5044E70-8467-4807-84CC-877C7D5BA8DE}" sibTransId="{276D9E44-FD8F-4657-9058-FF1B3488E3F4}"/>
    <dgm:cxn modelId="{B611ADCF-1F2F-4384-81B2-38F803C64F26}" type="presOf" srcId="{F8E66859-BE5F-447B-993E-3B9A1E445C4C}" destId="{8E2E685E-9940-4021-817B-18C4754F073B}" srcOrd="1" destOrd="0" presId="urn:microsoft.com/office/officeart/2005/8/layout/pyramid1"/>
    <dgm:cxn modelId="{121588D8-59CC-4FC5-9BED-9B0F26462C1B}" type="presOf" srcId="{C1487415-DE9B-452E-8C98-201875D92D1D}" destId="{C5EE6831-7014-495D-A56D-9FC324EF0EC1}" srcOrd="0" destOrd="0" presId="urn:microsoft.com/office/officeart/2005/8/layout/pyramid1"/>
    <dgm:cxn modelId="{7F7B166C-FDB9-4E24-BA20-4D9C9012C508}" type="presOf" srcId="{C1487415-DE9B-452E-8C98-201875D92D1D}" destId="{3C8E2877-18AB-4783-90E6-D81D7A467D39}" srcOrd="1" destOrd="0" presId="urn:microsoft.com/office/officeart/2005/8/layout/pyramid1"/>
    <dgm:cxn modelId="{B8543F3E-932A-44C1-9286-5780DD1B81DF}" srcId="{9381ACAF-D095-4804-8E36-535BF756675D}" destId="{C1487415-DE9B-452E-8C98-201875D92D1D}" srcOrd="1" destOrd="0" parTransId="{B64B7207-E725-4960-97EC-EA1AC1DE1796}" sibTransId="{616F1FDC-727F-4CA2-8F2B-C947BF0172EE}"/>
    <dgm:cxn modelId="{15DF7230-D872-4C68-9354-D6B39E5AF0BB}" srcId="{9381ACAF-D095-4804-8E36-535BF756675D}" destId="{F8E66859-BE5F-447B-993E-3B9A1E445C4C}" srcOrd="2" destOrd="0" parTransId="{AC389D92-FAB3-45DC-B7B3-6ED885DABB8E}" sibTransId="{A3921B38-885E-4B0D-94F0-5459C7B2BC79}"/>
    <dgm:cxn modelId="{2A25FB96-7EB7-4C39-8655-E4337AB21574}" type="presOf" srcId="{F8E66859-BE5F-447B-993E-3B9A1E445C4C}" destId="{944122F9-6176-4F6C-9BB3-31A5E83BD524}" srcOrd="0" destOrd="0" presId="urn:microsoft.com/office/officeart/2005/8/layout/pyramid1"/>
    <dgm:cxn modelId="{934F6192-C6DD-4EB0-82AB-63C0AC5A12A0}" type="presOf" srcId="{9381ACAF-D095-4804-8E36-535BF756675D}" destId="{D6E3C9CC-E5B3-4B5D-AD8A-B31B7CCF6760}" srcOrd="0" destOrd="0" presId="urn:microsoft.com/office/officeart/2005/8/layout/pyramid1"/>
    <dgm:cxn modelId="{1CE8AD80-A091-4423-89BE-24538DD6220E}" type="presOf" srcId="{62E3546F-1535-488D-9ED6-A5876F8D95A0}" destId="{550452E8-A069-41B6-8BA0-E4376FDBF53F}" srcOrd="1" destOrd="0" presId="urn:microsoft.com/office/officeart/2005/8/layout/pyramid1"/>
    <dgm:cxn modelId="{AF410342-53C3-449F-80D8-37E218A287E7}" type="presParOf" srcId="{D6E3C9CC-E5B3-4B5D-AD8A-B31B7CCF6760}" destId="{2E1FB988-2EE2-45E9-AE2E-FBC562697823}" srcOrd="0" destOrd="0" presId="urn:microsoft.com/office/officeart/2005/8/layout/pyramid1"/>
    <dgm:cxn modelId="{7B489769-4F3D-4425-8F35-6EE83690DCAA}" type="presParOf" srcId="{2E1FB988-2EE2-45E9-AE2E-FBC562697823}" destId="{9064F4A2-ABB9-46EF-9EA5-C74F03F375B3}" srcOrd="0" destOrd="0" presId="urn:microsoft.com/office/officeart/2005/8/layout/pyramid1"/>
    <dgm:cxn modelId="{0BA2765A-0601-4AD2-996D-26F7DB678C96}" type="presParOf" srcId="{2E1FB988-2EE2-45E9-AE2E-FBC562697823}" destId="{550452E8-A069-41B6-8BA0-E4376FDBF53F}" srcOrd="1" destOrd="0" presId="urn:microsoft.com/office/officeart/2005/8/layout/pyramid1"/>
    <dgm:cxn modelId="{A54884E7-F5A2-43CE-81E3-A656F3F1EEEC}" type="presParOf" srcId="{D6E3C9CC-E5B3-4B5D-AD8A-B31B7CCF6760}" destId="{B4795C63-32EF-4D50-BE94-82AA720AA009}" srcOrd="1" destOrd="0" presId="urn:microsoft.com/office/officeart/2005/8/layout/pyramid1"/>
    <dgm:cxn modelId="{0992A534-B3BB-48E4-A53A-695F46DB3307}" type="presParOf" srcId="{B4795C63-32EF-4D50-BE94-82AA720AA009}" destId="{C5EE6831-7014-495D-A56D-9FC324EF0EC1}" srcOrd="0" destOrd="0" presId="urn:microsoft.com/office/officeart/2005/8/layout/pyramid1"/>
    <dgm:cxn modelId="{9E6F559A-002A-49FC-8E02-6A3502595974}" type="presParOf" srcId="{B4795C63-32EF-4D50-BE94-82AA720AA009}" destId="{3C8E2877-18AB-4783-90E6-D81D7A467D39}" srcOrd="1" destOrd="0" presId="urn:microsoft.com/office/officeart/2005/8/layout/pyramid1"/>
    <dgm:cxn modelId="{B48A8089-2662-4B99-BAFA-27253DCFC087}" type="presParOf" srcId="{D6E3C9CC-E5B3-4B5D-AD8A-B31B7CCF6760}" destId="{BA922EE1-D5EE-4FB2-8337-60D9B0175AF4}" srcOrd="2" destOrd="0" presId="urn:microsoft.com/office/officeart/2005/8/layout/pyramid1"/>
    <dgm:cxn modelId="{62652E62-90E7-44AF-9790-86AC9648DF99}" type="presParOf" srcId="{BA922EE1-D5EE-4FB2-8337-60D9B0175AF4}" destId="{944122F9-6176-4F6C-9BB3-31A5E83BD524}" srcOrd="0" destOrd="0" presId="urn:microsoft.com/office/officeart/2005/8/layout/pyramid1"/>
    <dgm:cxn modelId="{E7DD6C48-8EAA-4D25-BD7F-DF8DE2F21B81}" type="presParOf" srcId="{BA922EE1-D5EE-4FB2-8337-60D9B0175AF4}" destId="{8E2E685E-9940-4021-817B-18C4754F07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58388-22FB-47B5-A942-289C2B4D3D98}">
      <dsp:nvSpPr>
        <dsp:cNvPr id="0" name=""/>
        <dsp:cNvSpPr/>
      </dsp:nvSpPr>
      <dsp:spPr>
        <a:xfrm>
          <a:off x="2469620" y="0"/>
          <a:ext cx="2469620" cy="1150408"/>
        </a:xfrm>
        <a:prstGeom prst="trapezoid">
          <a:avLst>
            <a:gd name="adj" fmla="val 1073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Думаю, что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знаю много</a:t>
          </a:r>
          <a:endParaRPr lang="ru-RU" sz="1800" b="1" kern="1200" dirty="0"/>
        </a:p>
      </dsp:txBody>
      <dsp:txXfrm>
        <a:off x="2469620" y="0"/>
        <a:ext cx="2469620" cy="1150408"/>
      </dsp:txXfrm>
    </dsp:sp>
    <dsp:sp modelId="{D4E85ABF-B468-4A93-BB7C-2BEB9BE510B4}">
      <dsp:nvSpPr>
        <dsp:cNvPr id="0" name=""/>
        <dsp:cNvSpPr/>
      </dsp:nvSpPr>
      <dsp:spPr>
        <a:xfrm>
          <a:off x="1234810" y="1150408"/>
          <a:ext cx="4939241" cy="1150408"/>
        </a:xfrm>
        <a:prstGeom prst="trapezoid">
          <a:avLst>
            <a:gd name="adj" fmla="val 1073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Думаю, что знаю недостаточно </a:t>
          </a:r>
          <a:endParaRPr lang="ru-RU" sz="3200" b="1" kern="1200" dirty="0"/>
        </a:p>
      </dsp:txBody>
      <dsp:txXfrm>
        <a:off x="2099177" y="1150408"/>
        <a:ext cx="3210506" cy="1150408"/>
      </dsp:txXfrm>
    </dsp:sp>
    <dsp:sp modelId="{DC6692E8-252D-4600-9F3B-3E1E8F8F0400}">
      <dsp:nvSpPr>
        <dsp:cNvPr id="0" name=""/>
        <dsp:cNvSpPr/>
      </dsp:nvSpPr>
      <dsp:spPr>
        <a:xfrm>
          <a:off x="0" y="2300816"/>
          <a:ext cx="7408862" cy="1150408"/>
        </a:xfrm>
        <a:prstGeom prst="trapezoid">
          <a:avLst>
            <a:gd name="adj" fmla="val 1073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Думаю, что знаю очень мало</a:t>
          </a:r>
          <a:endParaRPr lang="ru-RU" sz="3200" b="1" kern="1200" dirty="0"/>
        </a:p>
      </dsp:txBody>
      <dsp:txXfrm>
        <a:off x="1296550" y="2300816"/>
        <a:ext cx="4815760" cy="1150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4F4A2-ABB9-46EF-9EA5-C74F03F375B3}">
      <dsp:nvSpPr>
        <dsp:cNvPr id="0" name=""/>
        <dsp:cNvSpPr/>
      </dsp:nvSpPr>
      <dsp:spPr>
        <a:xfrm>
          <a:off x="1464162" y="0"/>
          <a:ext cx="1464162" cy="1440160"/>
        </a:xfrm>
        <a:prstGeom prst="trapezoid">
          <a:avLst>
            <a:gd name="adj" fmla="val 508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Думаю, что знаю много</a:t>
          </a:r>
          <a:endParaRPr lang="ru-RU" sz="1800" b="1" kern="1200" dirty="0"/>
        </a:p>
      </dsp:txBody>
      <dsp:txXfrm>
        <a:off x="1464162" y="0"/>
        <a:ext cx="1464162" cy="1440160"/>
      </dsp:txXfrm>
    </dsp:sp>
    <dsp:sp modelId="{C5EE6831-7014-495D-A56D-9FC324EF0EC1}">
      <dsp:nvSpPr>
        <dsp:cNvPr id="0" name=""/>
        <dsp:cNvSpPr/>
      </dsp:nvSpPr>
      <dsp:spPr>
        <a:xfrm>
          <a:off x="732081" y="1440160"/>
          <a:ext cx="2928325" cy="1440160"/>
        </a:xfrm>
        <a:prstGeom prst="trapezoid">
          <a:avLst>
            <a:gd name="adj" fmla="val 50833"/>
          </a:avLst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Думаю, что знаю недостаточно</a:t>
          </a:r>
          <a:endParaRPr lang="ru-RU" sz="2400" b="1" kern="1200" dirty="0"/>
        </a:p>
      </dsp:txBody>
      <dsp:txXfrm>
        <a:off x="1244538" y="1440160"/>
        <a:ext cx="1903411" cy="1440160"/>
      </dsp:txXfrm>
    </dsp:sp>
    <dsp:sp modelId="{944122F9-6176-4F6C-9BB3-31A5E83BD524}">
      <dsp:nvSpPr>
        <dsp:cNvPr id="0" name=""/>
        <dsp:cNvSpPr/>
      </dsp:nvSpPr>
      <dsp:spPr>
        <a:xfrm>
          <a:off x="0" y="2880320"/>
          <a:ext cx="4392488" cy="1440160"/>
        </a:xfrm>
        <a:prstGeom prst="trapezoid">
          <a:avLst>
            <a:gd name="adj" fmla="val 50833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Думаю, что знаю очень мало</a:t>
          </a:r>
          <a:endParaRPr lang="ru-RU" sz="2400" b="1" kern="1200" dirty="0"/>
        </a:p>
      </dsp:txBody>
      <dsp:txXfrm>
        <a:off x="768685" y="2880320"/>
        <a:ext cx="2855117" cy="144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760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Панорама методических идей «К вершинам мастерства»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4713560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dirty="0" smtClean="0">
                <a:solidFill>
                  <a:srgbClr val="C00000"/>
                </a:solidFill>
              </a:rPr>
              <a:t>Внеклассное занятие в 4 классе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Классный час «Тайны имени»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МОУ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Фировская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СОШ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Соловьёва И.В.</a:t>
            </a:r>
          </a:p>
          <a:p>
            <a:pPr algn="r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28.03.2017 год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РОСШ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78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вы узнали из истории имён?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Фронтальный  опрос</a:t>
            </a:r>
          </a:p>
        </p:txBody>
      </p:sp>
      <p:pic>
        <p:nvPicPr>
          <p:cNvPr id="9218" name="Picture 2" descr="F:\4Б\DSCN00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428869"/>
            <a:ext cx="3822700" cy="34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8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204864"/>
            <a:ext cx="3822192" cy="3921616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1.Подготовить материал о своём имени</a:t>
            </a:r>
          </a:p>
          <a:p>
            <a:pPr marL="0" indent="0">
              <a:buNone/>
            </a:pPr>
            <a:r>
              <a:rPr lang="ru-RU" b="1" dirty="0" smtClean="0"/>
              <a:t>2. Принести свою фотографию</a:t>
            </a:r>
            <a:endParaRPr lang="ru-RU" b="1" dirty="0"/>
          </a:p>
        </p:txBody>
      </p:sp>
      <p:pic>
        <p:nvPicPr>
          <p:cNvPr id="10242" name="Picture 2" descr="F:\4Б\DSCN003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47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Раскрываем тайны наших имён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F:\4Б\DSCN00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643183"/>
            <a:ext cx="3822700" cy="31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Самостоятельная работа</a:t>
            </a:r>
          </a:p>
          <a:p>
            <a:pPr marL="0" indent="0" algn="ctr">
              <a:buNone/>
            </a:pPr>
            <a:r>
              <a:rPr lang="ru-RU" b="1" dirty="0" smtClean="0"/>
              <a:t>Создаём проект «Тайны наших имён»</a:t>
            </a:r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2373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Возвращаемся к пирамиде знаний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3302218"/>
              </p:ext>
            </p:extLst>
          </p:nvPr>
        </p:nvGraphicFramePr>
        <p:xfrm>
          <a:off x="683568" y="1916832"/>
          <a:ext cx="43924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F:\4Б\DSCN003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391669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41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Мы раскрыли тайны наших имён!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 descr="F:\4Б\DSCN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50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b="1" dirty="0" smtClean="0"/>
              <a:t>Продолжи предложение:</a:t>
            </a:r>
          </a:p>
          <a:p>
            <a:endParaRPr lang="ru-RU" b="1" dirty="0" smtClean="0"/>
          </a:p>
          <a:p>
            <a:r>
              <a:rPr lang="ru-RU" b="1" dirty="0" smtClean="0"/>
              <a:t>Мне было интересно…</a:t>
            </a:r>
          </a:p>
          <a:p>
            <a:r>
              <a:rPr lang="ru-RU" b="1" dirty="0" smtClean="0"/>
              <a:t>Теперь я знаю…</a:t>
            </a:r>
          </a:p>
          <a:p>
            <a:r>
              <a:rPr lang="ru-RU" b="1" dirty="0" smtClean="0"/>
              <a:t>А ещё хочу сказать…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Рефлексия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57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39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углубить </a:t>
            </a:r>
            <a:r>
              <a:rPr lang="ru-RU" b="1" dirty="0"/>
              <a:t>и </a:t>
            </a:r>
            <a:r>
              <a:rPr lang="ru-RU" b="1" dirty="0" smtClean="0"/>
              <a:t>расширить кругозор </a:t>
            </a:r>
            <a:r>
              <a:rPr lang="ru-RU" b="1" dirty="0"/>
              <a:t>учащихся,</a:t>
            </a:r>
          </a:p>
          <a:p>
            <a:pPr lvl="0"/>
            <a:r>
              <a:rPr lang="ru-RU" b="1" dirty="0"/>
              <a:t> </a:t>
            </a:r>
            <a:r>
              <a:rPr lang="ru-RU" b="1" dirty="0" smtClean="0"/>
              <a:t>развивать </a:t>
            </a:r>
            <a:r>
              <a:rPr lang="ru-RU" b="1" dirty="0"/>
              <a:t>у учащихся </a:t>
            </a:r>
            <a:r>
              <a:rPr lang="ru-RU" b="1" dirty="0" smtClean="0"/>
              <a:t>умение </a:t>
            </a:r>
            <a:r>
              <a:rPr lang="ru-RU" b="1" dirty="0"/>
              <a:t>понимать и ценить окружающий мир, </a:t>
            </a:r>
          </a:p>
          <a:p>
            <a:pPr lvl="0"/>
            <a:r>
              <a:rPr lang="ru-RU" b="1" dirty="0" smtClean="0"/>
              <a:t>познакомить </a:t>
            </a:r>
            <a:r>
              <a:rPr lang="ru-RU" b="1" dirty="0"/>
              <a:t> с историей имен и их значением,</a:t>
            </a:r>
          </a:p>
          <a:p>
            <a:pPr lvl="0"/>
            <a:r>
              <a:rPr lang="ru-RU" b="1" dirty="0"/>
              <a:t> </a:t>
            </a:r>
            <a:r>
              <a:rPr lang="ru-RU" b="1" dirty="0" smtClean="0"/>
              <a:t>воспитывать уважение </a:t>
            </a:r>
            <a:r>
              <a:rPr lang="ru-RU" b="1" dirty="0"/>
              <a:t>к своему имени и имени других </a:t>
            </a:r>
            <a:r>
              <a:rPr lang="ru-RU" b="1" dirty="0" smtClean="0"/>
              <a:t>людей,</a:t>
            </a:r>
          </a:p>
          <a:p>
            <a:pPr lvl="0"/>
            <a:r>
              <a:rPr lang="ru-RU" b="1" dirty="0" smtClean="0"/>
              <a:t>создать проект «Тайны наших имён»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Цели и задачи: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78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019987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Оцениваем свои знания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58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История имён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76655" y="2420888"/>
            <a:ext cx="3822192" cy="3705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Работа в парах «Догадайся, почему так назвали?»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	1. Любим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2. </a:t>
            </a:r>
            <a:r>
              <a:rPr lang="ru-RU" b="1" dirty="0" err="1" smtClean="0"/>
              <a:t>Несмеяна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3. Кудряш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4. Добрыня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5. Чернява</a:t>
            </a:r>
            <a:endParaRPr lang="ru-RU" b="1" dirty="0"/>
          </a:p>
        </p:txBody>
      </p:sp>
      <p:pic>
        <p:nvPicPr>
          <p:cNvPr id="8194" name="Picture 2" descr="F:\4Б\DSCN00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822700" cy="31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30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Имя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b="1" dirty="0">
                <a:solidFill>
                  <a:srgbClr val="C00000"/>
                </a:solidFill>
              </a:rPr>
              <a:t> Имя </a:t>
            </a:r>
            <a:r>
              <a:rPr lang="ru-RU" b="1" dirty="0"/>
              <a:t>- это то, что сопровождает человека на протяжении всей жизни. С именем маленький человек приходит в этот </a:t>
            </a:r>
            <a:r>
              <a:rPr lang="ru-RU" b="1" dirty="0" smtClean="0"/>
              <a:t>мир. </a:t>
            </a:r>
            <a:r>
              <a:rPr lang="ru-RU" b="1" dirty="0"/>
              <a:t>С</a:t>
            </a:r>
            <a:r>
              <a:rPr lang="ru-RU" b="1" dirty="0" smtClean="0"/>
              <a:t> </a:t>
            </a:r>
            <a:r>
              <a:rPr lang="ru-RU" b="1" dirty="0"/>
              <a:t>именем он проходит по жизни, встречает взлеты и </a:t>
            </a:r>
            <a:r>
              <a:rPr lang="ru-RU" b="1" dirty="0" smtClean="0"/>
              <a:t>падение. </a:t>
            </a:r>
            <a:r>
              <a:rPr lang="ru-RU" b="1" dirty="0"/>
              <a:t>И</a:t>
            </a:r>
            <a:r>
              <a:rPr lang="ru-RU" b="1" dirty="0" smtClean="0"/>
              <a:t>мя </a:t>
            </a:r>
            <a:r>
              <a:rPr lang="ru-RU" b="1" dirty="0"/>
              <a:t>вспоминают родные и близкие на могиле усопшего. Огромную роль играет значение и тайна имени</a:t>
            </a:r>
            <a:r>
              <a:rPr lang="ru-RU" b="1" dirty="0" smtClean="0"/>
              <a:t>, то, </a:t>
            </a:r>
            <a:r>
              <a:rPr lang="ru-RU" b="1" dirty="0"/>
              <a:t>что в него заложено веками</a:t>
            </a:r>
            <a:r>
              <a:rPr lang="ru-RU" dirty="0"/>
              <a:t>. </a:t>
            </a:r>
          </a:p>
        </p:txBody>
      </p:sp>
      <p:pic>
        <p:nvPicPr>
          <p:cNvPr id="3074" name="Picture 2" descr="F:\4Б\DSCN003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00240"/>
            <a:ext cx="3822700" cy="37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8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Раньше имя давали по святцам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/>
              <a:t>Был в старину такой обычай: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Несли младенца в церковь. Там,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В страницы святцев пальцем тыча,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Поп имена давал по дням.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Коль ты родился в день Ефима.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То назван    именем таким.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Но если в день Иеронима,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То  - </a:t>
            </a:r>
            <a:r>
              <a:rPr lang="ru-RU" b="1" i="1" dirty="0" err="1"/>
              <a:t>хошь</a:t>
            </a:r>
            <a:r>
              <a:rPr lang="ru-RU" b="1" i="1" dirty="0"/>
              <a:t> не </a:t>
            </a:r>
            <a:r>
              <a:rPr lang="ru-RU" b="1" i="1" dirty="0" err="1"/>
              <a:t>хошь</a:t>
            </a:r>
            <a:r>
              <a:rPr lang="ru-RU" b="1" i="1" dirty="0"/>
              <a:t> - Иероним!»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F:\4Б\DSCN00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53568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2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Имена, вошедшие в православный календарь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Работа в парах по карточкам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1. Древнееврейские имена ( Илья, Яна)</a:t>
            </a:r>
          </a:p>
          <a:p>
            <a:pPr marL="0" indent="0">
              <a:buNone/>
            </a:pPr>
            <a:r>
              <a:rPr lang="ru-RU" sz="1600" b="1" dirty="0" smtClean="0"/>
              <a:t>2. Греческие имена (Пётр, Александр, Анастасия, Алексей)</a:t>
            </a:r>
          </a:p>
          <a:p>
            <a:pPr marL="0" indent="0">
              <a:buNone/>
            </a:pPr>
            <a:r>
              <a:rPr lang="ru-RU" sz="1600" b="1" dirty="0" smtClean="0"/>
              <a:t>3. Латинские имена (Наталья, Виктор, Максим, Алина)</a:t>
            </a:r>
          </a:p>
          <a:p>
            <a:pPr marL="0" indent="0">
              <a:buNone/>
            </a:pPr>
            <a:r>
              <a:rPr lang="ru-RU" sz="1600" b="1" dirty="0" smtClean="0"/>
              <a:t>4. Варварские имена (</a:t>
            </a:r>
            <a:r>
              <a:rPr lang="ru-RU" sz="1600" b="1" dirty="0" err="1" smtClean="0"/>
              <a:t>Мардарий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Азат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Аифа</a:t>
            </a:r>
            <a:r>
              <a:rPr lang="ru-RU" sz="1600" b="1" dirty="0" smtClean="0"/>
              <a:t>-Ил)</a:t>
            </a:r>
          </a:p>
          <a:p>
            <a:pPr marL="0" indent="0">
              <a:buNone/>
            </a:pPr>
            <a:r>
              <a:rPr lang="ru-RU" sz="1600" b="1" dirty="0" smtClean="0"/>
              <a:t>5. Славянские имена( Борис, Глеб, Светлана)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F:\4Б\DSCN00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2714620"/>
            <a:ext cx="3857652" cy="32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09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Расшифровываем имена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Работа в парах </a:t>
            </a:r>
          </a:p>
          <a:p>
            <a:pPr marL="0" indent="0" algn="ctr">
              <a:buNone/>
            </a:pPr>
            <a:r>
              <a:rPr lang="ru-RU" b="1" dirty="0" smtClean="0"/>
              <a:t>по карточкам</a:t>
            </a:r>
          </a:p>
          <a:p>
            <a:pPr marL="301943" lvl="1" indent="0" algn="ctr">
              <a:buNone/>
            </a:pPr>
            <a:r>
              <a:rPr lang="ru-RU" sz="2800" b="1" dirty="0" smtClean="0"/>
              <a:t>Владимир</a:t>
            </a:r>
          </a:p>
          <a:p>
            <a:pPr marL="301943" lvl="1" indent="0" algn="ctr">
              <a:buNone/>
            </a:pPr>
            <a:r>
              <a:rPr lang="ru-RU" sz="2800" b="1" dirty="0" smtClean="0"/>
              <a:t>Изольда</a:t>
            </a:r>
          </a:p>
          <a:p>
            <a:pPr marL="301943" lvl="1" indent="0" algn="ctr">
              <a:buNone/>
            </a:pPr>
            <a:r>
              <a:rPr lang="ru-RU" sz="2800" b="1" dirty="0" smtClean="0"/>
              <a:t>Гертруда</a:t>
            </a:r>
          </a:p>
          <a:p>
            <a:pPr marL="301943" lvl="1" indent="0" algn="ctr">
              <a:buNone/>
            </a:pPr>
            <a:r>
              <a:rPr lang="ru-RU" sz="2800" b="1" dirty="0" err="1" smtClean="0"/>
              <a:t>Драгомир</a:t>
            </a:r>
            <a:endParaRPr lang="ru-RU" sz="2800" b="1" dirty="0" smtClean="0"/>
          </a:p>
          <a:p>
            <a:pPr marL="301943" lvl="1" indent="0" algn="ctr">
              <a:buNone/>
            </a:pPr>
            <a:r>
              <a:rPr lang="ru-RU" sz="2800" b="1" dirty="0" smtClean="0"/>
              <a:t>Владислав</a:t>
            </a:r>
            <a:endParaRPr lang="ru-RU" sz="2800" b="1" dirty="0"/>
          </a:p>
        </p:txBody>
      </p:sp>
      <p:pic>
        <p:nvPicPr>
          <p:cNvPr id="6146" name="Picture 2" descr="F:\4Б\DSCN00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500307"/>
            <a:ext cx="3822700" cy="33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73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Игра «Назови меня»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Танька – Танечка</a:t>
            </a:r>
          </a:p>
          <a:p>
            <a:pPr marL="0" indent="0">
              <a:buNone/>
            </a:pPr>
            <a:r>
              <a:rPr lang="ru-RU" b="1" dirty="0" smtClean="0"/>
              <a:t>Макс -  </a:t>
            </a:r>
            <a:r>
              <a:rPr lang="ru-RU" b="1" dirty="0" err="1" smtClean="0"/>
              <a:t>Максимушка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Петька – Петенька</a:t>
            </a:r>
          </a:p>
          <a:p>
            <a:pPr marL="0" indent="0">
              <a:buNone/>
            </a:pPr>
            <a:r>
              <a:rPr lang="ru-RU" b="1" dirty="0" err="1" smtClean="0"/>
              <a:t>Ильюха</a:t>
            </a:r>
            <a:r>
              <a:rPr lang="ru-RU" b="1" dirty="0" smtClean="0"/>
              <a:t> – </a:t>
            </a:r>
            <a:r>
              <a:rPr lang="ru-RU" b="1" dirty="0" err="1" smtClean="0"/>
              <a:t>Ильюшенька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Настька – Настенька</a:t>
            </a:r>
          </a:p>
          <a:p>
            <a:pPr marL="0" indent="0">
              <a:buNone/>
            </a:pPr>
            <a:r>
              <a:rPr lang="ru-RU" b="1" dirty="0" smtClean="0"/>
              <a:t>Янка – </a:t>
            </a:r>
            <a:r>
              <a:rPr lang="ru-RU" b="1" dirty="0" err="1" smtClean="0"/>
              <a:t>Яночка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Сашка – Сашенька</a:t>
            </a:r>
          </a:p>
          <a:p>
            <a:pPr marL="0" indent="0">
              <a:buNone/>
            </a:pPr>
            <a:r>
              <a:rPr lang="ru-RU" b="1" dirty="0" err="1" smtClean="0"/>
              <a:t>Лёха</a:t>
            </a:r>
            <a:r>
              <a:rPr lang="ru-RU" b="1" dirty="0" smtClean="0"/>
              <a:t> – </a:t>
            </a:r>
            <a:r>
              <a:rPr lang="ru-RU" b="1" dirty="0" err="1" smtClean="0"/>
              <a:t>Лёшенька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Егорка – Егорушка</a:t>
            </a:r>
          </a:p>
          <a:p>
            <a:pPr marL="0" indent="0">
              <a:buNone/>
            </a:pPr>
            <a:r>
              <a:rPr lang="ru-RU" b="1" dirty="0" err="1" smtClean="0"/>
              <a:t>Руська</a:t>
            </a:r>
            <a:r>
              <a:rPr lang="ru-RU" b="1" dirty="0" smtClean="0"/>
              <a:t> - </a:t>
            </a:r>
            <a:r>
              <a:rPr lang="ru-RU" b="1" dirty="0" err="1" smtClean="0"/>
              <a:t>Русланочка</a:t>
            </a:r>
            <a:endParaRPr lang="ru-RU" b="1" dirty="0" smtClean="0"/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7170" name="Picture 2" descr="F:\4Б\DSCN003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822700" cy="34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7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</TotalTime>
  <Words>311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Панорама методических идей «К вершинам мастерства»</vt:lpstr>
      <vt:lpstr>Цели и задачи:</vt:lpstr>
      <vt:lpstr>Оцениваем свои знания</vt:lpstr>
      <vt:lpstr>История имён</vt:lpstr>
      <vt:lpstr>Имя</vt:lpstr>
      <vt:lpstr>Раньше имя давали по святцам</vt:lpstr>
      <vt:lpstr>Имена, вошедшие в православный календарь</vt:lpstr>
      <vt:lpstr>Расшифровываем имена</vt:lpstr>
      <vt:lpstr>Игра «Назови меня»</vt:lpstr>
      <vt:lpstr>Что вы узнали из истории имён?</vt:lpstr>
      <vt:lpstr>Домашнее задание</vt:lpstr>
      <vt:lpstr>Раскрываем тайны наших имён</vt:lpstr>
      <vt:lpstr>Возвращаемся к пирамиде знаний</vt:lpstr>
      <vt:lpstr>Мы раскрыли тайны наших имён!</vt:lpstr>
      <vt:lpstr>Рефлексия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Панорама методических идей «К вершинам мастерства»</dc:title>
  <dc:creator>ПОЛЬЗОВАТЕЛЬ</dc:creator>
  <cp:lastModifiedBy>Кабинет-7</cp:lastModifiedBy>
  <cp:revision>17</cp:revision>
  <dcterms:created xsi:type="dcterms:W3CDTF">2017-03-24T08:46:00Z</dcterms:created>
  <dcterms:modified xsi:type="dcterms:W3CDTF">2017-03-27T07:09:59Z</dcterms:modified>
</cp:coreProperties>
</file>