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pskov.ru/ozegov.htm" TargetMode="External"/><Relationship Id="rId2" Type="http://schemas.openxmlformats.org/officeDocument/2006/relationships/hyperlink" Target="http://kuv6inovo.narod.ru/Ogego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en.ru/add/School-Subjects/Languages/Russian/7419/7424" TargetMode="External"/><Relationship Id="rId4" Type="http://schemas.openxmlformats.org/officeDocument/2006/relationships/hyperlink" Target="http://www.ruslang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8072494" cy="1214446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Р</a:t>
            </a:r>
            <a: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ыцарь  слова – </a:t>
            </a:r>
            <a:r>
              <a:rPr lang="ru-RU" sz="4000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С</a:t>
            </a:r>
            <a: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ергей </a:t>
            </a:r>
            <a:r>
              <a:rPr lang="ru-RU" sz="4000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И</a:t>
            </a:r>
            <a: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ванович Ожегов.</a:t>
            </a:r>
            <a:b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6000" b="1" i="1" dirty="0">
              <a:solidFill>
                <a:srgbClr val="FFFF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5929330"/>
            <a:ext cx="6705600" cy="928670"/>
          </a:xfrm>
        </p:spPr>
        <p:txBody>
          <a:bodyPr>
            <a:normAutofit/>
          </a:bodyPr>
          <a:lstStyle/>
          <a:p>
            <a:pPr algn="ctr"/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 descr="D:\Users\Таня\Desktop\Ожеговский диктант 2015\Для Акции 22.09.2015\ogeg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785794"/>
            <a:ext cx="3786214" cy="4230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был авторитетнейшим пособием для всех, кому дорог и кому настоятельно нужен русский язык. «Посмотрите у Ожегова», «Справьтесь в Ожегове», «Откройте Ожегова», - говорили и советовали люди друг другу в тех случаях, когда надо было получить какую-либо языковую справку, решить возникший острый спор, рассеять сомнения или, напротив, утвердиться в правильности своих языковых представлений.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Незабываем сам облик этого обаятельного человека, интереснейшего собеседника, остроумного рассказчика, внимательного и заинтересованного слушателя, острого и умелого полемиста.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никогда не отрывался от жизни, от "злобы дня", всегда был в гуще событий (в том числе и общественно-политических, международных), остро ощущал актуальные потребности современной филологической науки, направленные на непосредственное служение обществу, прививал это чувство ученикам и единомышленникам.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Интеллигентная мягкость, которая при необходимости сочеталась с принципиальной твердостью (особенно в вопросах науки), составляла душевную основу С. И. и находила выражение в манерах поведения, в стремительной и легкой походке. Юношеский азарт и увлеченность работой, притягательную силу "электрического" взгляд глубоких карих глаз он пронес через всю жизнь.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Душевное благородство С. И. получил "в наследство" от своих предков.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Oжеговы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фамилия уральская, мастеровая. Происходит она от слова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так называли в старину деревянную кочергу, которую окунали в расплавленный металл, чтобы определить степень его готовности.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прозвищу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 долговязом, высоком и худом человеке) и возникла фамилия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известном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Ономастиконе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акад. С. Б. Веселовского приводятся сведения о том, что некто Ожегов Иван был дворовым царя Ивана (1573 г.).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Дед С. И., уральский мастеровой Иван Григорьевич Ожегов, с 13-ти лет и до конца жизни (умер в возрасте 73 лет в 1904 году в Екатеринбурге) проработал в Уральской золотосплавочной и химической лаборатории.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был талантливым самоучкой, начинал в качестве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пробирерного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ученика", а затем стал помощником лаборанта.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вырастил 14 сыновей и дочерей, причем все они получили высшее образование.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С. И. в фабричном поселке Каменное (ныне город Кувшинов) быв. Тверской губернии.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отец Иван Иванович Ожегов работал там инженером на бумажной фабрике Кувшиновых.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тем временам Каменская фабрика имела первоклассное оборудование.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одном из ее цехов еще в начале 1990-х годов работала бумагоделательная машина, смонтированная Иваном Ивановичем Ожеговым в конце XIX 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Мать С. И. - Александра Федоровна (в девичестве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Дегожская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- приходилась внучатой племянницей протоиерею Герасиму Петровичу Павскому (1787-1863), известному филологу и педагогу, профессору Петербургского университета, автору фундаментального труда «Филологические наблюдения над составом русского языка».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Александра Федоровна работала в пос. Каменное акушеркой в фабричной больнице.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родила трех сыновей - Сергея, Бориса (ставшего архитектором и погибшего в блокадном Ленинграде) и Евгения (инженера-путейца, умершего еще до войны).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Весной 1909 года Ожеговы переезжают в Петербург, где Иван Иванович начал работать в Экспедиции заготовления государственных бумаг (ныне фабрика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Гознак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Сергей  Иванович начинает учиться в 5-й гимназии, которая располагалась на пересечении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Екатерингофского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Английского проспектов.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Сохранились книги, которыми награждали С. И.Ожегова  «за примерное поведение и отличные успехи».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старших классах он полюбил шахматы и футбол, состоял в так называемом Сокольском спортивном обществе.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Летом 1918 года С. И. окончил гимназию и поступил на факультет языкознания материальной культуры Петроградского университета, прослушал первые лекции. Однако в конце 1918 года он оставляет университет и уезжает в город Опочку к родным матери.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 он, будучи по молодости лет членом партии эсеров (как многие гимназисты и студенты), участвует в установлении советской власти.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115-летию со дня рождения великого русского языковеда, лексикографа.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358246" cy="592935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 он порывает с эсерами и 5 декабря 1918 года зачисляется вольноопределяющимся в Красную Армию.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Участвует в боях под Нарвой, Псковом и Ригой, на Карельском перешейке, затем на Украине,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врангелевском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фронте.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1922 года он служил на руководящих должностях в штабе Харьковского военного округа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Екатеринославе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ныне Днепропетровск).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окончания военных действий ему предложили путевку в военную академию, но он отказался, был демобилизован и вернулся на филологический факультет Петроградского университета.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143248"/>
            <a:ext cx="8194576" cy="27574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1926 году он завершает обучение и по представлению своих учителей В. В. Виноградова, Л. В. Щербы и Б. М. Ляпунова был рекомендован в аспирантуру Института истории литератур и языков Запада и Востока при ЛГУ.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9292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Начавшаяся война и другие обстоятельства ломают все намеченные планы, далеко отодвигают сроки завершения работы.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за другим уходят из жизни члены редакции Малого словаря: Д. Н. Ушаков (1942 г., Ташкент), Н. Л. Мещеряков (1942 г Казань), Г. О. Винокур (1947 г., Москва).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лишь через 4 года после окончания войны в самом начале 1949 года, выходит в свет 1-е издание однотомного "Словаря русского языка", составленного С. И. Ожеговым (при участии Г. О. Винокура и В. А. Петросяна), под общей редакцией акад. С. П. Обнорского. Словарь Ожегова начинает свою замечательную жизнь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5500726" cy="614366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Ожеговский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словарь выдержал 6 прижизненных изданий и неоднократно переиздавался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зарубежных странах. Популярность его начала быстро расти сразу же после выхода в свет.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1952 году вышло репринтное издание в Китае, вскоре последовало издание в Японии.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стал настольной книгой многих тысяч людей во всех уголках земного шара, изучающих русский язык. З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пределами России нет, в сущности, ни одного специалиста-русиста, не знакомого </a:t>
            </a:r>
            <a:r>
              <a:rPr lang="ru-RU" sz="2400" b="1" dirty="0" smtClean="0">
                <a:latin typeface="Monotype Corsiva" pitchFamily="66" charset="0"/>
              </a:rPr>
              <a:t>с именем С. И. Ожегова и с его словарем. 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34818" name="Picture 2" descr="http://img1.liveinternet.ru/images/attach/c/0/119/139/119139681_15194_20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7" y="0"/>
            <a:ext cx="3190402" cy="392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Последней данью признательности ему стал «Новый русско-китайский словарь», вышедший в Пекине в 1992 году. Его автор Ли Ша (русская по происхождению) сделала необычную книгу: она скрупулезно, слово в слово перевела на китайский язык весь "Словарь русского языка" С. И. Ожегова.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86544"/>
          </a:xfrm>
        </p:spPr>
        <p:txBody>
          <a:bodyPr/>
          <a:lstStyle/>
          <a:p>
            <a:r>
              <a:rPr lang="ru-RU" dirty="0" smtClean="0"/>
              <a:t>Ссылки:</a:t>
            </a:r>
          </a:p>
          <a:p>
            <a:r>
              <a:rPr lang="en-US" sz="2000" dirty="0" smtClean="0">
                <a:hlinkClick r:id="rId2"/>
              </a:rPr>
              <a:t>http://kuv6inovo.narod.ru/Ogegov.html</a:t>
            </a:r>
            <a:endParaRPr lang="ru-RU" sz="2000" dirty="0" smtClean="0"/>
          </a:p>
          <a:p>
            <a:endParaRPr lang="ru-RU" dirty="0" smtClean="0"/>
          </a:p>
          <a:p>
            <a:r>
              <a:rPr lang="en-US" sz="2400" dirty="0" smtClean="0">
                <a:hlinkClick r:id="rId3"/>
              </a:rPr>
              <a:t>http://bibliopskov.ru/ozegov.htm</a:t>
            </a:r>
            <a:endParaRPr lang="ru-RU" sz="2400" dirty="0" smtClean="0"/>
          </a:p>
          <a:p>
            <a:r>
              <a:rPr lang="ru-RU" sz="2400" dirty="0" smtClean="0">
                <a:hlinkClick r:id="rId4"/>
              </a:rPr>
              <a:t>http://www.ruslang.ru/</a:t>
            </a:r>
            <a:endParaRPr lang="ru-RU" sz="2400" dirty="0" smtClean="0"/>
          </a:p>
          <a:p>
            <a:r>
              <a:rPr lang="en-US" sz="1800" dirty="0" smtClean="0">
                <a:hlinkClick r:id="rId5"/>
              </a:rPr>
              <a:t>http://www.examen.ru/add/School-Subjects/Languages/Russian/7419/7424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http://www.examen.ru/add/School-Subjects/Languages/Russian/7419/7424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uv6inovo.narod.ru/photo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4" cy="686203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43504" y="1571612"/>
            <a:ext cx="4000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Мемориальная доска на доме, где родился С.И.Ожегов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kuv6inovo.narod.ru/photo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6928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6072206"/>
            <a:ext cx="3890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Вид дома Ожеговых в начале ХХ века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kuv6inovo.narod.ru/photo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865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6286520"/>
            <a:ext cx="578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Современный вид дома Ожеговых со стороны входа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uv6inovo.narod.ru/photo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114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6286520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Современный вид дома Ожеговых со стороны двора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kuv6inovo.narod.ru/krasnogvardeisk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5777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6211669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Живописная улица Красногвардейская со старинными деревянными домами рабочих фабрики ведет к </a:t>
            </a:r>
            <a:r>
              <a:rPr lang="ru-RU" i="1" dirty="0" err="1" smtClean="0"/>
              <a:t>домк</a:t>
            </a:r>
            <a:r>
              <a:rPr lang="ru-RU" i="1" dirty="0" smtClean="0"/>
              <a:t> Ожегова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kuv6inovo.narod.ru/photo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22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86182" y="6286520"/>
            <a:ext cx="191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Январь 2009 года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Сравнительно  недавно (лет 10 назад) Словарь Ожегова был настольной книгой "правильной русской речи" для всех слоев населения, для каждого образованного человека.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он имелся в каждом доме, в любой семье, к нему обращались инженеры и учителя, журналисты и писатели, актеры театров и кино, режиссеры, дикторы радио и телевидения, студенты, школьники и домохозяйки.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</TotalTime>
  <Words>1170</Words>
  <Application>Microsoft Office PowerPoint</Application>
  <PresentationFormat>Экран (4:3)</PresentationFormat>
  <Paragraphs>52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Модульная</vt:lpstr>
      <vt:lpstr>Рыцарь  слова – Сергей Иванович Ожегов.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рыцарь слова –  сергей иванович  ожегов  </dc:title>
  <dc:creator>Таня</dc:creator>
  <cp:lastModifiedBy>Домашний</cp:lastModifiedBy>
  <cp:revision>12</cp:revision>
  <dcterms:created xsi:type="dcterms:W3CDTF">2015-09-20T15:13:22Z</dcterms:created>
  <dcterms:modified xsi:type="dcterms:W3CDTF">2016-12-01T19:25:51Z</dcterms:modified>
</cp:coreProperties>
</file>