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2" r:id="rId3"/>
    <p:sldId id="285" r:id="rId4"/>
    <p:sldId id="282" r:id="rId5"/>
    <p:sldId id="283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7" r:id="rId36"/>
    <p:sldId id="319" r:id="rId37"/>
    <p:sldId id="318" r:id="rId38"/>
    <p:sldId id="278" r:id="rId39"/>
    <p:sldId id="316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</p:clrMru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78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Pos val="inEnd"/>
            <c:showVal val="1"/>
          </c:dLbls>
          <c:cat>
            <c:strRef>
              <c:f>Лист1!$A$2:$A$5</c:f>
              <c:strCache>
                <c:ptCount val="3"/>
                <c:pt idx="0">
                  <c:v>Хорошее</c:v>
                </c:pt>
                <c:pt idx="1">
                  <c:v>Среднее</c:v>
                </c:pt>
                <c:pt idx="2">
                  <c:v>Негативное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6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dLblPos val="inEnd"/>
            <c:showVal val="1"/>
          </c:dLbls>
          <c:cat>
            <c:strRef>
              <c:f>Лист1!$A$2:$A$5</c:f>
              <c:strCache>
                <c:ptCount val="3"/>
                <c:pt idx="0">
                  <c:v>Хорошее</c:v>
                </c:pt>
                <c:pt idx="1">
                  <c:v>Среднее</c:v>
                </c:pt>
                <c:pt idx="2">
                  <c:v>Негативное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dLbls>
            <c:dLblPos val="inEnd"/>
            <c:showVal val="1"/>
          </c:dLbls>
          <c:cat>
            <c:strRef>
              <c:f>Лист1!$A$2:$A$5</c:f>
              <c:strCache>
                <c:ptCount val="3"/>
                <c:pt idx="0">
                  <c:v>Хорошее</c:v>
                </c:pt>
                <c:pt idx="1">
                  <c:v>Среднее</c:v>
                </c:pt>
                <c:pt idx="2">
                  <c:v>Негативное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axId val="73388032"/>
        <c:axId val="73389952"/>
      </c:barChart>
      <c:catAx>
        <c:axId val="733880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Отношение к творчеству М.Ю. Лермонтова</a:t>
                </a:r>
              </a:p>
            </c:rich>
          </c:tx>
          <c:layout/>
        </c:title>
        <c:tickLblPos val="nextTo"/>
        <c:crossAx val="73389952"/>
        <c:crosses val="autoZero"/>
        <c:auto val="1"/>
        <c:lblAlgn val="ctr"/>
        <c:lblOffset val="100"/>
      </c:catAx>
      <c:valAx>
        <c:axId val="733899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Количество человек</a:t>
                </a:r>
              </a:p>
            </c:rich>
          </c:tx>
          <c:layout/>
        </c:title>
        <c:numFmt formatCode="General" sourceLinked="1"/>
        <c:tickLblPos val="nextTo"/>
        <c:crossAx val="73388032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D24F6C-9BF8-49EB-9E47-6465C297FDD5}" type="datetimeFigureOut">
              <a:rPr lang="ru-RU"/>
              <a:pPr>
                <a:defRPr/>
              </a:pPr>
              <a:t>06.04.2015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491118-5DB3-48AC-86C5-20AA5FC16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FD0C4-B884-4692-ADAB-87838A6B1816}" type="datetimeFigureOut">
              <a:rPr lang="ru-RU"/>
              <a:pPr>
                <a:defRPr/>
              </a:pPr>
              <a:t>06.04.2015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24BFA-5CAB-4FE1-86D0-AC40E6F47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4090E-AE6E-4580-A44B-381D10B0D649}" type="datetimeFigureOut">
              <a:rPr lang="ru-RU"/>
              <a:pPr>
                <a:defRPr/>
              </a:pPr>
              <a:t>06.04.2015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2B70A-3320-479B-8BD0-305E9274D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C4780-C9E0-4EA8-83DB-73B0AB52C347}" type="datetimeFigureOut">
              <a:rPr lang="ru-RU"/>
              <a:pPr>
                <a:defRPr/>
              </a:pPr>
              <a:t>06.04.2015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28706-2A03-4F00-9A32-45F831804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E42365-11EA-4DA8-BB47-8D9D4F0AAEAA}" type="datetimeFigureOut">
              <a:rPr lang="ru-RU"/>
              <a:pPr>
                <a:defRPr/>
              </a:pPr>
              <a:t>06.04.2015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718AF6-D7B3-47A7-AE96-243ED0B19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57CD2-BEEA-4FA8-B7FA-210DFD66632B}" type="datetimeFigureOut">
              <a:rPr lang="ru-RU"/>
              <a:pPr>
                <a:defRPr/>
              </a:pPr>
              <a:t>06.04.2015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28436-77A5-44CC-B8EB-EDBF806F3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1C8CAF-A9E5-487E-AD98-99BCBDAFCDEB}" type="datetimeFigureOut">
              <a:rPr lang="ru-RU"/>
              <a:pPr>
                <a:defRPr/>
              </a:pPr>
              <a:t>06.04.2015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4FD19A-C620-4B1C-9702-15A847F26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32924-B230-407E-85C7-3E127355854C}" type="datetimeFigureOut">
              <a:rPr lang="ru-RU"/>
              <a:pPr>
                <a:defRPr/>
              </a:pPr>
              <a:t>06.04.2015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3531D-6618-4449-A0E8-74145037F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A42229-668B-487E-ADD6-4449B04F17A1}" type="datetimeFigureOut">
              <a:rPr lang="ru-RU"/>
              <a:pPr>
                <a:defRPr/>
              </a:pPr>
              <a:t>06.04.2015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2BF522-0F0A-4ABC-AF74-3EA96415C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20DFAD-C741-48B7-9A37-B8BDB7376059}" type="datetimeFigureOut">
              <a:rPr lang="ru-RU"/>
              <a:pPr>
                <a:defRPr/>
              </a:pPr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4FAB23-3ECE-426B-842B-6B646F1CA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277868-BB19-4ED8-8292-BB26630EC88E}" type="datetimeFigureOut">
              <a:rPr lang="ru-RU"/>
              <a:pPr>
                <a:defRPr/>
              </a:pPr>
              <a:t>06.04.2015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A08DCB-A6DF-4BF0-B1D5-769A38FCD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188F4F7-DB8D-4AEF-AC61-81CB35C5F50E}" type="datetimeFigureOut">
              <a:rPr lang="ru-RU"/>
              <a:pPr>
                <a:defRPr/>
              </a:pPr>
              <a:t>06.04.2015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1A41E4A2-F9DB-4BF7-9B20-6D81E7E5C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8" r:id="rId2"/>
    <p:sldLayoutId id="2147483744" r:id="rId3"/>
    <p:sldLayoutId id="2147483739" r:id="rId4"/>
    <p:sldLayoutId id="2147483745" r:id="rId5"/>
    <p:sldLayoutId id="2147483740" r:id="rId6"/>
    <p:sldLayoutId id="2147483746" r:id="rId7"/>
    <p:sldLayoutId id="2147483747" r:id="rId8"/>
    <p:sldLayoutId id="2147483748" r:id="rId9"/>
    <p:sldLayoutId id="2147483741" r:id="rId10"/>
    <p:sldLayoutId id="214748374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696D52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696D52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696D52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696D52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696D52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696D52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696D52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696D52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696D52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A8CDD7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C0BEAF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2500298" y="1285875"/>
            <a:ext cx="600076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  <a:cs typeface="Mangal" pitchFamily="2" charset="0"/>
              </a:rPr>
              <a:t>Учебный проект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3500438"/>
            <a:ext cx="2714644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Clr>
                <a:srgbClr val="B9640F"/>
              </a:buClr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  <a:cs typeface="Mangal" pitchFamily="2"/>
              </a:rPr>
              <a:t>Выполнил а:                   </a:t>
            </a:r>
            <a:r>
              <a:rPr lang="ru-RU" sz="2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latin typeface="Monotype Corsiva" pitchFamily="66" charset="0"/>
                <a:cs typeface="Mangal" pitchFamily="2"/>
              </a:rPr>
              <a:t>ученица 5 класса 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Clr>
                <a:srgbClr val="B9640F"/>
              </a:buClr>
              <a:defRPr/>
            </a:pPr>
            <a:r>
              <a:rPr lang="ru-RU" sz="2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latin typeface="Monotype Corsiva" pitchFamily="66" charset="0"/>
                <a:cs typeface="Mangal" pitchFamily="2"/>
              </a:rPr>
              <a:t>Соловьева Екатерина 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  <a:cs typeface="Mangal" pitchFamily="2"/>
              </a:rPr>
              <a:t>Руководитель</a:t>
            </a:r>
            <a:r>
              <a:rPr lang="ru-RU" sz="2000" b="1" dirty="0">
                <a:solidFill>
                  <a:srgbClr val="7030A0"/>
                </a:solidFill>
                <a:latin typeface="Monotype Corsiva" pitchFamily="66" charset="0"/>
                <a:cs typeface="Mangal" pitchFamily="2"/>
              </a:rPr>
              <a:t>:                учитель русского языка             и литературы              </a:t>
            </a:r>
            <a:endParaRPr lang="ru-RU" sz="2000" b="1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7030A0"/>
              </a:solidFill>
              <a:latin typeface="Monotype Corsiva" pitchFamily="66" charset="0"/>
              <a:cs typeface="Mangal" pitchFamily="2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Clr>
                <a:srgbClr val="B9640F"/>
              </a:buClr>
              <a:defRPr/>
            </a:pPr>
            <a:r>
              <a:rPr lang="ru-RU" sz="2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latin typeface="Monotype Corsiva" pitchFamily="66" charset="0"/>
                <a:cs typeface="Mangal" pitchFamily="2"/>
              </a:rPr>
              <a:t>Евстигнеева Е.В.</a:t>
            </a:r>
            <a:endParaRPr lang="ru-RU" sz="2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7030A0"/>
              </a:solidFill>
              <a:latin typeface="Monotype Corsiva" pitchFamily="66" charset="0"/>
              <a:cs typeface="Mangal" pitchFamily="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8992" y="2000240"/>
            <a:ext cx="51235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accent5"/>
                  </a:solidFill>
                </a:ln>
                <a:solidFill>
                  <a:srgbClr val="00B050"/>
                </a:solidFill>
                <a:latin typeface="Monotype Corsiva" pitchFamily="66" charset="0"/>
                <a:cs typeface="Mangal" pitchFamily="2"/>
              </a:rPr>
              <a:t>«Мой </a:t>
            </a:r>
            <a:r>
              <a:rPr lang="ru-RU" sz="5400" b="1" dirty="0" smtClean="0">
                <a:ln w="19050">
                  <a:solidFill>
                    <a:schemeClr val="accent5"/>
                  </a:solidFill>
                </a:ln>
                <a:solidFill>
                  <a:srgbClr val="00B050"/>
                </a:solidFill>
                <a:latin typeface="Monotype Corsiva" pitchFamily="66" charset="0"/>
                <a:cs typeface="Mangal" pitchFamily="2"/>
              </a:rPr>
              <a:t> Лермонтов»</a:t>
            </a:r>
            <a:endParaRPr lang="ru-RU" sz="5400" b="1" dirty="0">
              <a:ln w="19050">
                <a:solidFill>
                  <a:schemeClr val="accent5"/>
                </a:solidFill>
              </a:ln>
              <a:solidFill>
                <a:srgbClr val="00B050"/>
              </a:solidFill>
              <a:latin typeface="Monotype Corsiva" pitchFamily="66" charset="0"/>
              <a:cs typeface="Mangal" pitchFamily="2"/>
            </a:endParaRPr>
          </a:p>
        </p:txBody>
      </p:sp>
      <p:sp>
        <p:nvSpPr>
          <p:cNvPr id="8198" name="TextBox 8"/>
          <p:cNvSpPr txBox="1">
            <a:spLocks noChangeArrowheads="1"/>
          </p:cNvSpPr>
          <p:nvPr/>
        </p:nvSpPr>
        <p:spPr bwMode="auto">
          <a:xfrm>
            <a:off x="1500188" y="214313"/>
            <a:ext cx="72151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cs typeface="Mangal" pitchFamily="2" charset="0"/>
              </a:rPr>
              <a:t>МБОУ  Рождественская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cs typeface="Mangal" pitchFamily="2" charset="0"/>
              </a:rPr>
              <a:t>средняя </a:t>
            </a: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  <a:cs typeface="Mangal" pitchFamily="2" charset="0"/>
              </a:rPr>
              <a:t>общеобразовательная школа</a:t>
            </a:r>
          </a:p>
        </p:txBody>
      </p:sp>
      <p:pic>
        <p:nvPicPr>
          <p:cNvPr id="7" name="Рисунок 6" descr="http://www.mlermontov.ru/wcmfiles/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786058"/>
            <a:ext cx="3000396" cy="331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Любовь к Москве</a:t>
            </a:r>
            <a:endParaRPr lang="ru-RU" dirty="0"/>
          </a:p>
        </p:txBody>
      </p:sp>
      <p:pic>
        <p:nvPicPr>
          <p:cNvPr id="4" name="Содержимое 3" descr="http://loveki.ru/moscow/alekseev/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3571" y="1447800"/>
            <a:ext cx="670240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Московский университет</a:t>
            </a:r>
            <a:endParaRPr lang="ru-RU" dirty="0"/>
          </a:p>
        </p:txBody>
      </p:sp>
      <p:pic>
        <p:nvPicPr>
          <p:cNvPr id="4" name="Содержимое 3" descr="https://encrypted-tbn3.gstatic.com/images?q=tbn:ANd9GcSxgVdCkuObws8IMSimdQYYtUWpKXh03trwUBSRrsobf6j3PtjNr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571612"/>
            <a:ext cx="6572296" cy="357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Столичный Санкт-Петербург</a:t>
            </a:r>
            <a:endParaRPr lang="ru-RU" dirty="0"/>
          </a:p>
        </p:txBody>
      </p:sp>
      <p:pic>
        <p:nvPicPr>
          <p:cNvPr id="4" name="Содержимое 3" descr="http://klauzura.ru/wp-content/uploads/2012/03/18%D0%BF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6610" y="1447800"/>
            <a:ext cx="723632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Стихотворение «Парус»</a:t>
            </a:r>
            <a:endParaRPr lang="ru-RU" dirty="0"/>
          </a:p>
        </p:txBody>
      </p:sp>
      <p:pic>
        <p:nvPicPr>
          <p:cNvPr id="4" name="Содержимое 3" descr="http://img01.chitalnya.ru/upload2/771/6945316083729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357298"/>
            <a:ext cx="5357850" cy="385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Дуэль А.Пушкина с Дантесом</a:t>
            </a:r>
            <a:endParaRPr lang="ru-RU" dirty="0"/>
          </a:p>
        </p:txBody>
      </p:sp>
      <p:pic>
        <p:nvPicPr>
          <p:cNvPr id="4" name="Содержимое 3" descr="http://upload.wikimedia.org/wikipedia/commons/2/2e/Pushkin's_duel_with_d'Anthes,_atrist_A._Naumov_188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428736"/>
            <a:ext cx="6000792" cy="397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Стихотворение «Смерть поэта»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1400" dirty="0" smtClean="0"/>
              <a:t>Погиб поэт! — невольник чести — </a:t>
            </a:r>
          </a:p>
          <a:p>
            <a:pPr algn="ctr"/>
            <a:r>
              <a:rPr lang="ru-RU" sz="1400" dirty="0" smtClean="0"/>
              <a:t>Пал, оклеветанный молвой,</a:t>
            </a:r>
          </a:p>
          <a:p>
            <a:pPr algn="ctr"/>
            <a:r>
              <a:rPr lang="ru-RU" sz="1400" dirty="0" smtClean="0"/>
              <a:t>С свинцом в груди и жаждой мести,</a:t>
            </a:r>
          </a:p>
          <a:p>
            <a:pPr algn="ctr"/>
            <a:r>
              <a:rPr lang="ru-RU" sz="1400" dirty="0" smtClean="0"/>
              <a:t>Поникнув гордой головой!..</a:t>
            </a:r>
          </a:p>
          <a:p>
            <a:pPr algn="ctr"/>
            <a:r>
              <a:rPr lang="ru-RU" sz="1400" dirty="0" smtClean="0"/>
              <a:t>Не вынесла душа поэта</a:t>
            </a:r>
          </a:p>
          <a:p>
            <a:pPr algn="ctr"/>
            <a:r>
              <a:rPr lang="ru-RU" sz="1400" dirty="0" smtClean="0"/>
              <a:t>Позора мелочных обид,</a:t>
            </a:r>
          </a:p>
          <a:p>
            <a:pPr algn="ctr"/>
            <a:r>
              <a:rPr lang="ru-RU" sz="1400" dirty="0" smtClean="0"/>
              <a:t>Восстал он против мнений света</a:t>
            </a:r>
          </a:p>
          <a:p>
            <a:pPr algn="ctr"/>
            <a:r>
              <a:rPr lang="ru-RU" sz="1400" dirty="0" smtClean="0"/>
              <a:t>Один как прежде... и убит!</a:t>
            </a:r>
          </a:p>
          <a:p>
            <a:pPr algn="ctr"/>
            <a:r>
              <a:rPr lang="ru-RU" sz="1400" dirty="0" smtClean="0"/>
              <a:t>Убит!.. к чему теперь рыданья,</a:t>
            </a:r>
          </a:p>
          <a:p>
            <a:pPr algn="ctr"/>
            <a:r>
              <a:rPr lang="ru-RU" sz="1400" dirty="0" smtClean="0"/>
              <a:t>Пустых похвал ненужный хор,</a:t>
            </a:r>
          </a:p>
          <a:p>
            <a:pPr algn="ctr"/>
            <a:r>
              <a:rPr lang="ru-RU" sz="1400" dirty="0" smtClean="0"/>
              <a:t>И жалкий лепет оправданья?</a:t>
            </a:r>
          </a:p>
          <a:p>
            <a:pPr algn="ctr"/>
            <a:r>
              <a:rPr lang="ru-RU" sz="1400" dirty="0" smtClean="0"/>
              <a:t>Судьбы свершился приговор!</a:t>
            </a:r>
          </a:p>
          <a:p>
            <a:pPr algn="ctr"/>
            <a:r>
              <a:rPr lang="ru-RU" sz="1400" dirty="0" smtClean="0"/>
              <a:t>Не вы ль сперва так злобно гнали</a:t>
            </a:r>
          </a:p>
          <a:p>
            <a:pPr algn="ctr"/>
            <a:r>
              <a:rPr lang="ru-RU" sz="1400" dirty="0" smtClean="0"/>
              <a:t>Его свободный, смелый дар</a:t>
            </a:r>
          </a:p>
          <a:p>
            <a:pPr algn="ctr"/>
            <a:r>
              <a:rPr lang="ru-RU" sz="1400" dirty="0" smtClean="0"/>
              <a:t>И для потехи раздували</a:t>
            </a:r>
          </a:p>
          <a:p>
            <a:pPr algn="ctr"/>
            <a:r>
              <a:rPr lang="ru-RU" sz="1400" dirty="0" smtClean="0"/>
              <a:t>Чуть затаившийся пожар?...</a:t>
            </a:r>
          </a:p>
          <a:p>
            <a:pPr>
              <a:buNone/>
            </a:pPr>
            <a:endParaRPr lang="ru-RU" sz="14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59.fastpic.ru/big/2013/1016/6c/143036f13a1084192256a232fefbdd6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500042"/>
            <a:ext cx="6632111" cy="574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files.school-collection.edu.ru/dlrstore/93b00ecc-87a5-42ec-9cde-1da34c9b9b96/%5bLI9RK_12-01%5d_%5bIL_02%5d-k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28604"/>
            <a:ext cx="4459821" cy="581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upload.wikimedia.org/wikipedia/commons/e/e5/Paintings_by_Mikhail_Lermontov,_1840,_Valerik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8" y="142852"/>
            <a:ext cx="778671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rosimperija.info/wp-content/uploads/2012/08/%D0%9A%D0%BE%D0%BD%D0%B5%D1%86-%D0%B1%D0%BE%D1%80.-%D1%81%D1%80%D0%B0%D0%B6%D0%B5%D0%BD%D0%B8%D1%8F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28604"/>
            <a:ext cx="757242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071546"/>
            <a:ext cx="63065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accent5"/>
                  </a:solidFill>
                </a:ln>
                <a:solidFill>
                  <a:srgbClr val="00B050"/>
                </a:solidFill>
                <a:latin typeface="Monotype Corsiva" pitchFamily="66" charset="0"/>
                <a:cs typeface="Mangal" pitchFamily="2"/>
              </a:rPr>
              <a:t>Обоснование </a:t>
            </a:r>
            <a:r>
              <a:rPr lang="ru-RU" sz="5400" b="1" dirty="0" smtClean="0">
                <a:ln w="19050">
                  <a:solidFill>
                    <a:schemeClr val="accent5"/>
                  </a:solidFill>
                </a:ln>
                <a:solidFill>
                  <a:srgbClr val="00B050"/>
                </a:solidFill>
                <a:latin typeface="Monotype Corsiva" pitchFamily="66" charset="0"/>
                <a:cs typeface="Mangal" pitchFamily="2"/>
              </a:rPr>
              <a:t>проблемы:</a:t>
            </a:r>
            <a:endParaRPr lang="ru-RU" sz="5400" b="1" dirty="0">
              <a:ln w="19050">
                <a:solidFill>
                  <a:schemeClr val="accent5"/>
                </a:solidFill>
              </a:ln>
              <a:solidFill>
                <a:srgbClr val="00B050"/>
              </a:solidFill>
              <a:latin typeface="Monotype Corsiva" pitchFamily="66" charset="0"/>
              <a:cs typeface="Mangal" pitchFamily="2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357290" y="1785926"/>
            <a:ext cx="7478009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Настоящий проект проводится на уроках литературы 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внеурочное время.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Данный проект направлен на патриотическое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воспитание школьников.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Гипотеза: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Творчество М.Ю. Лермонтова вне времени.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Гипотеза: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Творчество М.Ю. Лермонтова вне времени.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Кавказ в сердце</a:t>
            </a:r>
            <a:endParaRPr lang="ru-RU" dirty="0"/>
          </a:p>
        </p:txBody>
      </p:sp>
      <p:pic>
        <p:nvPicPr>
          <p:cNvPr id="4" name="Содержимое 3" descr="http://artsait.ru/art/l/lermontov/img/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2177" y="1500174"/>
            <a:ext cx="7125195" cy="474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Картина М. Лермонтова, 1838г.</a:t>
            </a:r>
            <a:endParaRPr lang="ru-RU" dirty="0"/>
          </a:p>
        </p:txBody>
      </p:sp>
      <p:pic>
        <p:nvPicPr>
          <p:cNvPr id="4" name="Содержимое 3" descr="http://mtdata.ru/u9/photoE5D9/20584143974-0/origina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666875"/>
            <a:ext cx="657229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 Тифлиса, 1837г.</a:t>
            </a:r>
            <a:endParaRPr lang="ru-RU" dirty="0"/>
          </a:p>
        </p:txBody>
      </p:sp>
      <p:pic>
        <p:nvPicPr>
          <p:cNvPr id="4" name="Содержимое 3" descr="http://lermontov.niv.ru/images/pictures/picture_0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49400"/>
            <a:ext cx="6572296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Николай Мартынов</a:t>
            </a:r>
            <a:endParaRPr lang="ru-RU" dirty="0"/>
          </a:p>
        </p:txBody>
      </p:sp>
      <p:pic>
        <p:nvPicPr>
          <p:cNvPr id="4" name="Содержимое 3" descr="http://telegrafua.com/photos/bank_12614_625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5545" y="1943100"/>
            <a:ext cx="291846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Дуэль Лермонтова с Мартыновым</a:t>
            </a:r>
            <a:endParaRPr lang="ru-RU" dirty="0"/>
          </a:p>
        </p:txBody>
      </p:sp>
      <p:pic>
        <p:nvPicPr>
          <p:cNvPr id="4" name="Содержимое 3" descr="http://www.bookchamber.ru/images/due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9775" y="1536700"/>
            <a:ext cx="63500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Памятник на месте дуэли М. Ю. Лермонтова</a:t>
            </a:r>
            <a:endParaRPr lang="ru-RU" dirty="0"/>
          </a:p>
        </p:txBody>
      </p:sp>
      <p:pic>
        <p:nvPicPr>
          <p:cNvPr id="4" name="Содержимое 3" descr="http://behtau.net/s/due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785926"/>
            <a:ext cx="3643338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Ираклий Андроников, литературовед</a:t>
            </a:r>
            <a:endParaRPr lang="ru-RU" dirty="0"/>
          </a:p>
        </p:txBody>
      </p:sp>
      <p:pic>
        <p:nvPicPr>
          <p:cNvPr id="4" name="Содержимое 3" descr="https://encrypted-tbn1.gstatic.com/images?q=tbn:ANd9GcRodoHW8ojFiZTEH7V9TO4pkf4SZOb59jMnJILGjLpQp7vRGWW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571612"/>
            <a:ext cx="5000660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«Пейзаж с мельницей и скачущей тройкой»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mozhaev.3dn.ru/_ph/8/17220949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6007" y="1447800"/>
            <a:ext cx="591753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М.Ю. Лермонтов. Автопортрет.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www.lermontov.info/images/portret/lermontov05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714501"/>
            <a:ext cx="4714908" cy="435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Лермонтову в Москве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www.zanimatika.narod.ru/Lermontov_pam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8780" y="1447800"/>
            <a:ext cx="361199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0"/>
            <a:ext cx="50129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accent5"/>
                  </a:solidFill>
                </a:ln>
                <a:solidFill>
                  <a:srgbClr val="00B050"/>
                </a:solidFill>
                <a:latin typeface="Monotype Corsiva" pitchFamily="66" charset="0"/>
                <a:cs typeface="Mangal" pitchFamily="2"/>
              </a:rPr>
              <a:t>Гипотеза проекта</a:t>
            </a:r>
          </a:p>
        </p:txBody>
      </p:sp>
      <p:pic>
        <p:nvPicPr>
          <p:cNvPr id="11267" name="Picture 2" descr="C:\Documents and Settings\Пользователь\Мои документы\сканирование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1000125"/>
            <a:ext cx="4214812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3000" y="1643063"/>
            <a:ext cx="3571875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ТВОРЧЕСТВО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Михаила Юрьевича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Лермонтова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ВНЕ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ВРЕМЕНИ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Памятник Лермонтову в Кисловодском парке</a:t>
            </a:r>
            <a:endParaRPr lang="ru-RU" dirty="0"/>
          </a:p>
        </p:txBody>
      </p:sp>
      <p:pic>
        <p:nvPicPr>
          <p:cNvPr id="4" name="Содержимое 3" descr="https://encrypted-tbn0.gstatic.com/images?q=tbn:ANd9GcSU0ORB2V57NUidl1tm0xne6RB6pv27rIwUTYEfgBOuSkL3RyNemw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785926"/>
            <a:ext cx="478634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Ставропольский академический театр драмы им. Лермонтова </a:t>
            </a:r>
            <a:endParaRPr lang="ru-RU" dirty="0"/>
          </a:p>
        </p:txBody>
      </p:sp>
      <p:pic>
        <p:nvPicPr>
          <p:cNvPr id="4" name="Содержимое 3" descr="https://encrypted-tbn0.gstatic.com/images?q=tbn:ANd9GcRas_Hm4Do5jfQN5iFYLGI0ot6fEQv7VMpTeoZdN1GsvIa5tDi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857364"/>
            <a:ext cx="557216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Усадьба «Середниково»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esj.ru/img_out/Image/journals_clauses/hsj7/4/0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857364"/>
            <a:ext cx="6357982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pic>
        <p:nvPicPr>
          <p:cNvPr id="4" name="Содержимое 3" descr="http://img0.liveinternet.ru/images/attach/b/4/117/250/117250788_1365083104_519096_2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7512" y="1447800"/>
            <a:ext cx="60345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старших классах я провела небольшое исследование «Чем творчество Лермонтова интересно современному читателю?»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Большая часть ребят написала о Лермонтове, как об известном русском писателе,  критике и о том, что его поэзия – </a:t>
            </a:r>
            <a:r>
              <a:rPr lang="ru-RU" dirty="0" err="1" smtClean="0"/>
              <a:t>поэзия</a:t>
            </a:r>
            <a:r>
              <a:rPr lang="ru-RU" dirty="0" smtClean="0"/>
              <a:t> размышления. </a:t>
            </a:r>
          </a:p>
          <a:p>
            <a:r>
              <a:rPr lang="ru-RU" dirty="0" smtClean="0"/>
              <a:t>Старшеклассники считают, что Лермонтов – один из лучших классиков русской литературы и что его творчество ещё долго будет интересно современным читателям.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60648"/>
            <a:ext cx="749935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Свою работу я представила в форме диаграммы, вот как это выглядит: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844675"/>
          <a:ext cx="7499350" cy="4403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836712"/>
            <a:ext cx="7499350" cy="5411688"/>
          </a:xfrm>
        </p:spPr>
        <p:txBody>
          <a:bodyPr/>
          <a:lstStyle/>
          <a:p>
            <a:r>
              <a:rPr lang="ru-RU" dirty="0" smtClean="0"/>
              <a:t>Результат нас порадовал, ведь творчество М.Ю.Лермонтова  актуально и по сей день. Нас привлекают его произведения, которые заставляют задуматься над смыслом и целью жизни, философскими проблемами.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0"/>
            <a:ext cx="76258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800" b="1" dirty="0">
                <a:ln w="19050">
                  <a:solidFill>
                    <a:schemeClr val="accent5"/>
                  </a:solidFill>
                </a:ln>
                <a:solidFill>
                  <a:srgbClr val="00B050"/>
                </a:solidFill>
                <a:latin typeface="Monotype Corsiva" pitchFamily="66" charset="0"/>
                <a:cs typeface="Mangal" pitchFamily="2"/>
              </a:rPr>
              <a:t>Перспектива развития проекта</a:t>
            </a:r>
          </a:p>
        </p:txBody>
      </p:sp>
      <p:sp>
        <p:nvSpPr>
          <p:cNvPr id="25603" name="Freeform 2"/>
          <p:cNvSpPr>
            <a:spLocks/>
          </p:cNvSpPr>
          <p:nvPr/>
        </p:nvSpPr>
        <p:spPr bwMode="auto">
          <a:xfrm rot="-1905527">
            <a:off x="3387725" y="708025"/>
            <a:ext cx="3487738" cy="3665538"/>
          </a:xfrm>
          <a:custGeom>
            <a:avLst/>
            <a:gdLst>
              <a:gd name="T0" fmla="*/ 793 w 2377"/>
              <a:gd name="T1" fmla="*/ 866 h 2715"/>
              <a:gd name="T2" fmla="*/ 941 w 2377"/>
              <a:gd name="T3" fmla="*/ 325 h 2715"/>
              <a:gd name="T4" fmla="*/ 1288 w 2377"/>
              <a:gd name="T5" fmla="*/ 261 h 2715"/>
              <a:gd name="T6" fmla="*/ 1510 w 2377"/>
              <a:gd name="T7" fmla="*/ 555 h 2715"/>
              <a:gd name="T8" fmla="*/ 1600 w 2377"/>
              <a:gd name="T9" fmla="*/ 829 h 2715"/>
              <a:gd name="T10" fmla="*/ 1619 w 2377"/>
              <a:gd name="T11" fmla="*/ 1205 h 2715"/>
              <a:gd name="T12" fmla="*/ 1855 w 2377"/>
              <a:gd name="T13" fmla="*/ 1182 h 2715"/>
              <a:gd name="T14" fmla="*/ 2372 w 2377"/>
              <a:gd name="T15" fmla="*/ 1154 h 2715"/>
              <a:gd name="T16" fmla="*/ 2104 w 2377"/>
              <a:gd name="T17" fmla="*/ 1450 h 2715"/>
              <a:gd name="T18" fmla="*/ 2124 w 2377"/>
              <a:gd name="T19" fmla="*/ 1862 h 2715"/>
              <a:gd name="T20" fmla="*/ 1811 w 2377"/>
              <a:gd name="T21" fmla="*/ 1914 h 2715"/>
              <a:gd name="T22" fmla="*/ 1452 w 2377"/>
              <a:gd name="T23" fmla="*/ 2075 h 2715"/>
              <a:gd name="T24" fmla="*/ 1361 w 2377"/>
              <a:gd name="T25" fmla="*/ 2256 h 2715"/>
              <a:gd name="T26" fmla="*/ 1060 w 2377"/>
              <a:gd name="T27" fmla="*/ 2204 h 2715"/>
              <a:gd name="T28" fmla="*/ 502 w 2377"/>
              <a:gd name="T29" fmla="*/ 2444 h 2715"/>
              <a:gd name="T30" fmla="*/ 254 w 2377"/>
              <a:gd name="T31" fmla="*/ 2632 h 2715"/>
              <a:gd name="T32" fmla="*/ 806 w 2377"/>
              <a:gd name="T33" fmla="*/ 1872 h 2715"/>
              <a:gd name="T34" fmla="*/ 634 w 2377"/>
              <a:gd name="T35" fmla="*/ 1486 h 2715"/>
              <a:gd name="T36" fmla="*/ 533 w 2377"/>
              <a:gd name="T37" fmla="*/ 1306 h 2715"/>
              <a:gd name="T38" fmla="*/ 593 w 2377"/>
              <a:gd name="T39" fmla="*/ 1290 h 2715"/>
              <a:gd name="T40" fmla="*/ 793 w 2377"/>
              <a:gd name="T41" fmla="*/ 1710 h 2715"/>
              <a:gd name="T42" fmla="*/ 963 w 2377"/>
              <a:gd name="T43" fmla="*/ 1352 h 2715"/>
              <a:gd name="T44" fmla="*/ 943 w 2377"/>
              <a:gd name="T45" fmla="*/ 1213 h 2715"/>
              <a:gd name="T46" fmla="*/ 1119 w 2377"/>
              <a:gd name="T47" fmla="*/ 1078 h 2715"/>
              <a:gd name="T48" fmla="*/ 1226 w 2377"/>
              <a:gd name="T49" fmla="*/ 760 h 2715"/>
              <a:gd name="T50" fmla="*/ 1305 w 2377"/>
              <a:gd name="T51" fmla="*/ 935 h 2715"/>
              <a:gd name="T52" fmla="*/ 1068 w 2377"/>
              <a:gd name="T53" fmla="*/ 1353 h 2715"/>
              <a:gd name="T54" fmla="*/ 1389 w 2377"/>
              <a:gd name="T55" fmla="*/ 1233 h 2715"/>
              <a:gd name="T56" fmla="*/ 980 w 2377"/>
              <a:gd name="T57" fmla="*/ 1611 h 2715"/>
              <a:gd name="T58" fmla="*/ 1266 w 2377"/>
              <a:gd name="T59" fmla="*/ 1670 h 2715"/>
              <a:gd name="T60" fmla="*/ 1857 w 2377"/>
              <a:gd name="T61" fmla="*/ 1424 h 2715"/>
              <a:gd name="T62" fmla="*/ 1542 w 2377"/>
              <a:gd name="T63" fmla="*/ 1603 h 2715"/>
              <a:gd name="T64" fmla="*/ 1695 w 2377"/>
              <a:gd name="T65" fmla="*/ 1743 h 2715"/>
              <a:gd name="T66" fmla="*/ 1366 w 2377"/>
              <a:gd name="T67" fmla="*/ 1685 h 2715"/>
              <a:gd name="T68" fmla="*/ 1037 w 2377"/>
              <a:gd name="T69" fmla="*/ 1823 h 2715"/>
              <a:gd name="T70" fmla="*/ 882 w 2377"/>
              <a:gd name="T71" fmla="*/ 1976 h 2715"/>
              <a:gd name="T72" fmla="*/ 1190 w 2377"/>
              <a:gd name="T73" fmla="*/ 2125 h 2715"/>
              <a:gd name="T74" fmla="*/ 1395 w 2377"/>
              <a:gd name="T75" fmla="*/ 2185 h 2715"/>
              <a:gd name="T76" fmla="*/ 1611 w 2377"/>
              <a:gd name="T77" fmla="*/ 1836 h 2715"/>
              <a:gd name="T78" fmla="*/ 1822 w 2377"/>
              <a:gd name="T79" fmla="*/ 1795 h 2715"/>
              <a:gd name="T80" fmla="*/ 2056 w 2377"/>
              <a:gd name="T81" fmla="*/ 1340 h 2715"/>
              <a:gd name="T82" fmla="*/ 1789 w 2377"/>
              <a:gd name="T83" fmla="*/ 1319 h 2715"/>
              <a:gd name="T84" fmla="*/ 1491 w 2377"/>
              <a:gd name="T85" fmla="*/ 1267 h 2715"/>
              <a:gd name="T86" fmla="*/ 1513 w 2377"/>
              <a:gd name="T87" fmla="*/ 796 h 2715"/>
              <a:gd name="T88" fmla="*/ 1390 w 2377"/>
              <a:gd name="T89" fmla="*/ 569 h 2715"/>
              <a:gd name="T90" fmla="*/ 1177 w 2377"/>
              <a:gd name="T91" fmla="*/ 557 h 2715"/>
              <a:gd name="T92" fmla="*/ 970 w 2377"/>
              <a:gd name="T93" fmla="*/ 588 h 2715"/>
              <a:gd name="T94" fmla="*/ 847 w 2377"/>
              <a:gd name="T95" fmla="*/ 1000 h 2715"/>
              <a:gd name="T96" fmla="*/ 540 w 2377"/>
              <a:gd name="T97" fmla="*/ 786 h 2715"/>
              <a:gd name="T98" fmla="*/ 283 w 2377"/>
              <a:gd name="T99" fmla="*/ 726 h 2715"/>
              <a:gd name="T100" fmla="*/ 196 w 2377"/>
              <a:gd name="T101" fmla="*/ 1085 h 2715"/>
              <a:gd name="T102" fmla="*/ 364 w 2377"/>
              <a:gd name="T103" fmla="*/ 1652 h 2715"/>
              <a:gd name="T104" fmla="*/ 463 w 2377"/>
              <a:gd name="T105" fmla="*/ 1839 h 2715"/>
              <a:gd name="T106" fmla="*/ 748 w 2377"/>
              <a:gd name="T107" fmla="*/ 1875 h 2715"/>
              <a:gd name="T108" fmla="*/ 462 w 2377"/>
              <a:gd name="T109" fmla="*/ 1984 h 2715"/>
              <a:gd name="T110" fmla="*/ 263 w 2377"/>
              <a:gd name="T111" fmla="*/ 1902 h 2715"/>
              <a:gd name="T112" fmla="*/ 88 w 2377"/>
              <a:gd name="T113" fmla="*/ 1746 h 2715"/>
              <a:gd name="T114" fmla="*/ 192 w 2377"/>
              <a:gd name="T115" fmla="*/ 1343 h 2715"/>
              <a:gd name="T116" fmla="*/ 164 w 2377"/>
              <a:gd name="T117" fmla="*/ 872 h 2715"/>
              <a:gd name="T118" fmla="*/ 202 w 2377"/>
              <a:gd name="T119" fmla="*/ 451 h 271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77"/>
              <a:gd name="T181" fmla="*/ 0 h 2715"/>
              <a:gd name="T182" fmla="*/ 2377 w 2377"/>
              <a:gd name="T183" fmla="*/ 2715 h 271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77" h="2715">
                <a:moveTo>
                  <a:pt x="439" y="645"/>
                </a:moveTo>
                <a:lnTo>
                  <a:pt x="459" y="652"/>
                </a:lnTo>
                <a:lnTo>
                  <a:pt x="476" y="649"/>
                </a:lnTo>
                <a:lnTo>
                  <a:pt x="492" y="641"/>
                </a:lnTo>
                <a:lnTo>
                  <a:pt x="507" y="628"/>
                </a:lnTo>
                <a:lnTo>
                  <a:pt x="521" y="618"/>
                </a:lnTo>
                <a:lnTo>
                  <a:pt x="534" y="611"/>
                </a:lnTo>
                <a:lnTo>
                  <a:pt x="547" y="611"/>
                </a:lnTo>
                <a:lnTo>
                  <a:pt x="560" y="621"/>
                </a:lnTo>
                <a:lnTo>
                  <a:pt x="573" y="644"/>
                </a:lnTo>
                <a:lnTo>
                  <a:pt x="589" y="678"/>
                </a:lnTo>
                <a:lnTo>
                  <a:pt x="605" y="718"/>
                </a:lnTo>
                <a:lnTo>
                  <a:pt x="627" y="760"/>
                </a:lnTo>
                <a:lnTo>
                  <a:pt x="653" y="802"/>
                </a:lnTo>
                <a:lnTo>
                  <a:pt x="686" y="836"/>
                </a:lnTo>
                <a:lnTo>
                  <a:pt x="726" y="861"/>
                </a:lnTo>
                <a:lnTo>
                  <a:pt x="777" y="871"/>
                </a:lnTo>
                <a:lnTo>
                  <a:pt x="793" y="866"/>
                </a:lnTo>
                <a:lnTo>
                  <a:pt x="804" y="856"/>
                </a:lnTo>
                <a:lnTo>
                  <a:pt x="813" y="839"/>
                </a:lnTo>
                <a:lnTo>
                  <a:pt x="817" y="818"/>
                </a:lnTo>
                <a:lnTo>
                  <a:pt x="820" y="795"/>
                </a:lnTo>
                <a:lnTo>
                  <a:pt x="823" y="769"/>
                </a:lnTo>
                <a:lnTo>
                  <a:pt x="827" y="743"/>
                </a:lnTo>
                <a:lnTo>
                  <a:pt x="833" y="717"/>
                </a:lnTo>
                <a:lnTo>
                  <a:pt x="840" y="691"/>
                </a:lnTo>
                <a:lnTo>
                  <a:pt x="849" y="662"/>
                </a:lnTo>
                <a:lnTo>
                  <a:pt x="858" y="632"/>
                </a:lnTo>
                <a:lnTo>
                  <a:pt x="866" y="602"/>
                </a:lnTo>
                <a:lnTo>
                  <a:pt x="876" y="573"/>
                </a:lnTo>
                <a:lnTo>
                  <a:pt x="886" y="546"/>
                </a:lnTo>
                <a:lnTo>
                  <a:pt x="897" y="523"/>
                </a:lnTo>
                <a:lnTo>
                  <a:pt x="908" y="504"/>
                </a:lnTo>
                <a:lnTo>
                  <a:pt x="927" y="454"/>
                </a:lnTo>
                <a:lnTo>
                  <a:pt x="937" y="386"/>
                </a:lnTo>
                <a:lnTo>
                  <a:pt x="941" y="325"/>
                </a:lnTo>
                <a:lnTo>
                  <a:pt x="943" y="299"/>
                </a:lnTo>
                <a:lnTo>
                  <a:pt x="949" y="303"/>
                </a:lnTo>
                <a:lnTo>
                  <a:pt x="964" y="315"/>
                </a:lnTo>
                <a:lnTo>
                  <a:pt x="986" y="330"/>
                </a:lnTo>
                <a:lnTo>
                  <a:pt x="1014" y="351"/>
                </a:lnTo>
                <a:lnTo>
                  <a:pt x="1041" y="369"/>
                </a:lnTo>
                <a:lnTo>
                  <a:pt x="1068" y="388"/>
                </a:lnTo>
                <a:lnTo>
                  <a:pt x="1091" y="402"/>
                </a:lnTo>
                <a:lnTo>
                  <a:pt x="1107" y="411"/>
                </a:lnTo>
                <a:lnTo>
                  <a:pt x="1119" y="414"/>
                </a:lnTo>
                <a:lnTo>
                  <a:pt x="1133" y="411"/>
                </a:lnTo>
                <a:lnTo>
                  <a:pt x="1149" y="404"/>
                </a:lnTo>
                <a:lnTo>
                  <a:pt x="1167" y="391"/>
                </a:lnTo>
                <a:lnTo>
                  <a:pt x="1184" y="375"/>
                </a:lnTo>
                <a:lnTo>
                  <a:pt x="1207" y="353"/>
                </a:lnTo>
                <a:lnTo>
                  <a:pt x="1230" y="329"/>
                </a:lnTo>
                <a:lnTo>
                  <a:pt x="1258" y="299"/>
                </a:lnTo>
                <a:lnTo>
                  <a:pt x="1288" y="261"/>
                </a:lnTo>
                <a:lnTo>
                  <a:pt x="1320" y="217"/>
                </a:lnTo>
                <a:lnTo>
                  <a:pt x="1353" y="167"/>
                </a:lnTo>
                <a:lnTo>
                  <a:pt x="1385" y="118"/>
                </a:lnTo>
                <a:lnTo>
                  <a:pt x="1412" y="72"/>
                </a:lnTo>
                <a:lnTo>
                  <a:pt x="1435" y="34"/>
                </a:lnTo>
                <a:lnTo>
                  <a:pt x="1450" y="10"/>
                </a:lnTo>
                <a:lnTo>
                  <a:pt x="1455" y="0"/>
                </a:lnTo>
                <a:lnTo>
                  <a:pt x="1452" y="42"/>
                </a:lnTo>
                <a:lnTo>
                  <a:pt x="1448" y="139"/>
                </a:lnTo>
                <a:lnTo>
                  <a:pt x="1444" y="250"/>
                </a:lnTo>
                <a:lnTo>
                  <a:pt x="1448" y="328"/>
                </a:lnTo>
                <a:lnTo>
                  <a:pt x="1452" y="353"/>
                </a:lnTo>
                <a:lnTo>
                  <a:pt x="1460" y="384"/>
                </a:lnTo>
                <a:lnTo>
                  <a:pt x="1467" y="418"/>
                </a:lnTo>
                <a:lnTo>
                  <a:pt x="1476" y="453"/>
                </a:lnTo>
                <a:lnTo>
                  <a:pt x="1486" y="488"/>
                </a:lnTo>
                <a:lnTo>
                  <a:pt x="1497" y="523"/>
                </a:lnTo>
                <a:lnTo>
                  <a:pt x="1510" y="555"/>
                </a:lnTo>
                <a:lnTo>
                  <a:pt x="1525" y="585"/>
                </a:lnTo>
                <a:lnTo>
                  <a:pt x="1546" y="606"/>
                </a:lnTo>
                <a:lnTo>
                  <a:pt x="1577" y="619"/>
                </a:lnTo>
                <a:lnTo>
                  <a:pt x="1611" y="624"/>
                </a:lnTo>
                <a:lnTo>
                  <a:pt x="1647" y="622"/>
                </a:lnTo>
                <a:lnTo>
                  <a:pt x="1683" y="618"/>
                </a:lnTo>
                <a:lnTo>
                  <a:pt x="1712" y="612"/>
                </a:lnTo>
                <a:lnTo>
                  <a:pt x="1733" y="606"/>
                </a:lnTo>
                <a:lnTo>
                  <a:pt x="1740" y="605"/>
                </a:lnTo>
                <a:lnTo>
                  <a:pt x="1735" y="611"/>
                </a:lnTo>
                <a:lnTo>
                  <a:pt x="1724" y="628"/>
                </a:lnTo>
                <a:lnTo>
                  <a:pt x="1707" y="652"/>
                </a:lnTo>
                <a:lnTo>
                  <a:pt x="1686" y="682"/>
                </a:lnTo>
                <a:lnTo>
                  <a:pt x="1666" y="713"/>
                </a:lnTo>
                <a:lnTo>
                  <a:pt x="1646" y="743"/>
                </a:lnTo>
                <a:lnTo>
                  <a:pt x="1630" y="769"/>
                </a:lnTo>
                <a:lnTo>
                  <a:pt x="1620" y="787"/>
                </a:lnTo>
                <a:lnTo>
                  <a:pt x="1600" y="829"/>
                </a:lnTo>
                <a:lnTo>
                  <a:pt x="1582" y="868"/>
                </a:lnTo>
                <a:lnTo>
                  <a:pt x="1568" y="905"/>
                </a:lnTo>
                <a:lnTo>
                  <a:pt x="1555" y="941"/>
                </a:lnTo>
                <a:lnTo>
                  <a:pt x="1545" y="977"/>
                </a:lnTo>
                <a:lnTo>
                  <a:pt x="1536" y="1013"/>
                </a:lnTo>
                <a:lnTo>
                  <a:pt x="1529" y="1050"/>
                </a:lnTo>
                <a:lnTo>
                  <a:pt x="1523" y="1089"/>
                </a:lnTo>
                <a:lnTo>
                  <a:pt x="1520" y="1112"/>
                </a:lnTo>
                <a:lnTo>
                  <a:pt x="1517" y="1132"/>
                </a:lnTo>
                <a:lnTo>
                  <a:pt x="1516" y="1148"/>
                </a:lnTo>
                <a:lnTo>
                  <a:pt x="1517" y="1161"/>
                </a:lnTo>
                <a:lnTo>
                  <a:pt x="1520" y="1172"/>
                </a:lnTo>
                <a:lnTo>
                  <a:pt x="1529" y="1182"/>
                </a:lnTo>
                <a:lnTo>
                  <a:pt x="1543" y="1193"/>
                </a:lnTo>
                <a:lnTo>
                  <a:pt x="1564" y="1201"/>
                </a:lnTo>
                <a:lnTo>
                  <a:pt x="1580" y="1205"/>
                </a:lnTo>
                <a:lnTo>
                  <a:pt x="1598" y="1207"/>
                </a:lnTo>
                <a:lnTo>
                  <a:pt x="1619" y="1205"/>
                </a:lnTo>
                <a:lnTo>
                  <a:pt x="1639" y="1203"/>
                </a:lnTo>
                <a:lnTo>
                  <a:pt x="1660" y="1197"/>
                </a:lnTo>
                <a:lnTo>
                  <a:pt x="1682" y="1190"/>
                </a:lnTo>
                <a:lnTo>
                  <a:pt x="1702" y="1182"/>
                </a:lnTo>
                <a:lnTo>
                  <a:pt x="1724" y="1174"/>
                </a:lnTo>
                <a:lnTo>
                  <a:pt x="1744" y="1164"/>
                </a:lnTo>
                <a:lnTo>
                  <a:pt x="1761" y="1155"/>
                </a:lnTo>
                <a:lnTo>
                  <a:pt x="1779" y="1147"/>
                </a:lnTo>
                <a:lnTo>
                  <a:pt x="1793" y="1138"/>
                </a:lnTo>
                <a:lnTo>
                  <a:pt x="1805" y="1131"/>
                </a:lnTo>
                <a:lnTo>
                  <a:pt x="1815" y="1125"/>
                </a:lnTo>
                <a:lnTo>
                  <a:pt x="1821" y="1122"/>
                </a:lnTo>
                <a:lnTo>
                  <a:pt x="1822" y="1121"/>
                </a:lnTo>
                <a:lnTo>
                  <a:pt x="1824" y="1125"/>
                </a:lnTo>
                <a:lnTo>
                  <a:pt x="1828" y="1134"/>
                </a:lnTo>
                <a:lnTo>
                  <a:pt x="1835" y="1148"/>
                </a:lnTo>
                <a:lnTo>
                  <a:pt x="1845" y="1165"/>
                </a:lnTo>
                <a:lnTo>
                  <a:pt x="1855" y="1182"/>
                </a:lnTo>
                <a:lnTo>
                  <a:pt x="1868" y="1198"/>
                </a:lnTo>
                <a:lnTo>
                  <a:pt x="1883" y="1213"/>
                </a:lnTo>
                <a:lnTo>
                  <a:pt x="1897" y="1223"/>
                </a:lnTo>
                <a:lnTo>
                  <a:pt x="1909" y="1226"/>
                </a:lnTo>
                <a:lnTo>
                  <a:pt x="1929" y="1226"/>
                </a:lnTo>
                <a:lnTo>
                  <a:pt x="1956" y="1224"/>
                </a:lnTo>
                <a:lnTo>
                  <a:pt x="1988" y="1220"/>
                </a:lnTo>
                <a:lnTo>
                  <a:pt x="2026" y="1215"/>
                </a:lnTo>
                <a:lnTo>
                  <a:pt x="2066" y="1210"/>
                </a:lnTo>
                <a:lnTo>
                  <a:pt x="2108" y="1203"/>
                </a:lnTo>
                <a:lnTo>
                  <a:pt x="2151" y="1195"/>
                </a:lnTo>
                <a:lnTo>
                  <a:pt x="2195" y="1187"/>
                </a:lnTo>
                <a:lnTo>
                  <a:pt x="2235" y="1180"/>
                </a:lnTo>
                <a:lnTo>
                  <a:pt x="2273" y="1172"/>
                </a:lnTo>
                <a:lnTo>
                  <a:pt x="2307" y="1167"/>
                </a:lnTo>
                <a:lnTo>
                  <a:pt x="2336" y="1161"/>
                </a:lnTo>
                <a:lnTo>
                  <a:pt x="2358" y="1157"/>
                </a:lnTo>
                <a:lnTo>
                  <a:pt x="2372" y="1154"/>
                </a:lnTo>
                <a:lnTo>
                  <a:pt x="2377" y="1152"/>
                </a:lnTo>
                <a:lnTo>
                  <a:pt x="2374" y="1155"/>
                </a:lnTo>
                <a:lnTo>
                  <a:pt x="2366" y="1161"/>
                </a:lnTo>
                <a:lnTo>
                  <a:pt x="2356" y="1171"/>
                </a:lnTo>
                <a:lnTo>
                  <a:pt x="2342" y="1185"/>
                </a:lnTo>
                <a:lnTo>
                  <a:pt x="2325" y="1203"/>
                </a:lnTo>
                <a:lnTo>
                  <a:pt x="2304" y="1221"/>
                </a:lnTo>
                <a:lnTo>
                  <a:pt x="2284" y="1241"/>
                </a:lnTo>
                <a:lnTo>
                  <a:pt x="2262" y="1263"/>
                </a:lnTo>
                <a:lnTo>
                  <a:pt x="2239" y="1286"/>
                </a:lnTo>
                <a:lnTo>
                  <a:pt x="2218" y="1309"/>
                </a:lnTo>
                <a:lnTo>
                  <a:pt x="2196" y="1330"/>
                </a:lnTo>
                <a:lnTo>
                  <a:pt x="2176" y="1353"/>
                </a:lnTo>
                <a:lnTo>
                  <a:pt x="2159" y="1374"/>
                </a:lnTo>
                <a:lnTo>
                  <a:pt x="2143" y="1391"/>
                </a:lnTo>
                <a:lnTo>
                  <a:pt x="2131" y="1407"/>
                </a:lnTo>
                <a:lnTo>
                  <a:pt x="2122" y="1421"/>
                </a:lnTo>
                <a:lnTo>
                  <a:pt x="2104" y="1450"/>
                </a:lnTo>
                <a:lnTo>
                  <a:pt x="2075" y="1486"/>
                </a:lnTo>
                <a:lnTo>
                  <a:pt x="2040" y="1527"/>
                </a:lnTo>
                <a:lnTo>
                  <a:pt x="2003" y="1569"/>
                </a:lnTo>
                <a:lnTo>
                  <a:pt x="1968" y="1612"/>
                </a:lnTo>
                <a:lnTo>
                  <a:pt x="1938" y="1651"/>
                </a:lnTo>
                <a:lnTo>
                  <a:pt x="1917" y="1685"/>
                </a:lnTo>
                <a:lnTo>
                  <a:pt x="1910" y="1710"/>
                </a:lnTo>
                <a:lnTo>
                  <a:pt x="1913" y="1721"/>
                </a:lnTo>
                <a:lnTo>
                  <a:pt x="1923" y="1733"/>
                </a:lnTo>
                <a:lnTo>
                  <a:pt x="1936" y="1747"/>
                </a:lnTo>
                <a:lnTo>
                  <a:pt x="1953" y="1761"/>
                </a:lnTo>
                <a:lnTo>
                  <a:pt x="1975" y="1777"/>
                </a:lnTo>
                <a:lnTo>
                  <a:pt x="1998" y="1792"/>
                </a:lnTo>
                <a:lnTo>
                  <a:pt x="2024" y="1807"/>
                </a:lnTo>
                <a:lnTo>
                  <a:pt x="2049" y="1822"/>
                </a:lnTo>
                <a:lnTo>
                  <a:pt x="2075" y="1836"/>
                </a:lnTo>
                <a:lnTo>
                  <a:pt x="2101" y="1851"/>
                </a:lnTo>
                <a:lnTo>
                  <a:pt x="2124" y="1862"/>
                </a:lnTo>
                <a:lnTo>
                  <a:pt x="2144" y="1872"/>
                </a:lnTo>
                <a:lnTo>
                  <a:pt x="2161" y="1881"/>
                </a:lnTo>
                <a:lnTo>
                  <a:pt x="2176" y="1888"/>
                </a:lnTo>
                <a:lnTo>
                  <a:pt x="2185" y="1892"/>
                </a:lnTo>
                <a:lnTo>
                  <a:pt x="2187" y="1894"/>
                </a:lnTo>
                <a:lnTo>
                  <a:pt x="2183" y="1894"/>
                </a:lnTo>
                <a:lnTo>
                  <a:pt x="2173" y="1894"/>
                </a:lnTo>
                <a:lnTo>
                  <a:pt x="2154" y="1894"/>
                </a:lnTo>
                <a:lnTo>
                  <a:pt x="2133" y="1895"/>
                </a:lnTo>
                <a:lnTo>
                  <a:pt x="2104" y="1895"/>
                </a:lnTo>
                <a:lnTo>
                  <a:pt x="2072" y="1897"/>
                </a:lnTo>
                <a:lnTo>
                  <a:pt x="2037" y="1897"/>
                </a:lnTo>
                <a:lnTo>
                  <a:pt x="2001" y="1898"/>
                </a:lnTo>
                <a:lnTo>
                  <a:pt x="1962" y="1901"/>
                </a:lnTo>
                <a:lnTo>
                  <a:pt x="1923" y="1904"/>
                </a:lnTo>
                <a:lnTo>
                  <a:pt x="1884" y="1907"/>
                </a:lnTo>
                <a:lnTo>
                  <a:pt x="1847" y="1909"/>
                </a:lnTo>
                <a:lnTo>
                  <a:pt x="1811" y="1914"/>
                </a:lnTo>
                <a:lnTo>
                  <a:pt x="1779" y="1918"/>
                </a:lnTo>
                <a:lnTo>
                  <a:pt x="1748" y="1924"/>
                </a:lnTo>
                <a:lnTo>
                  <a:pt x="1724" y="1930"/>
                </a:lnTo>
                <a:lnTo>
                  <a:pt x="1701" y="1937"/>
                </a:lnTo>
                <a:lnTo>
                  <a:pt x="1679" y="1944"/>
                </a:lnTo>
                <a:lnTo>
                  <a:pt x="1656" y="1951"/>
                </a:lnTo>
                <a:lnTo>
                  <a:pt x="1634" y="1960"/>
                </a:lnTo>
                <a:lnTo>
                  <a:pt x="1613" y="1968"/>
                </a:lnTo>
                <a:lnTo>
                  <a:pt x="1591" y="1978"/>
                </a:lnTo>
                <a:lnTo>
                  <a:pt x="1571" y="1988"/>
                </a:lnTo>
                <a:lnTo>
                  <a:pt x="1551" y="1999"/>
                </a:lnTo>
                <a:lnTo>
                  <a:pt x="1532" y="2009"/>
                </a:lnTo>
                <a:lnTo>
                  <a:pt x="1515" y="2020"/>
                </a:lnTo>
                <a:lnTo>
                  <a:pt x="1499" y="2032"/>
                </a:lnTo>
                <a:lnTo>
                  <a:pt x="1484" y="2042"/>
                </a:lnTo>
                <a:lnTo>
                  <a:pt x="1473" y="2053"/>
                </a:lnTo>
                <a:lnTo>
                  <a:pt x="1461" y="2065"/>
                </a:lnTo>
                <a:lnTo>
                  <a:pt x="1452" y="2075"/>
                </a:lnTo>
                <a:lnTo>
                  <a:pt x="1447" y="2086"/>
                </a:lnTo>
                <a:lnTo>
                  <a:pt x="1444" y="2113"/>
                </a:lnTo>
                <a:lnTo>
                  <a:pt x="1457" y="2151"/>
                </a:lnTo>
                <a:lnTo>
                  <a:pt x="1478" y="2192"/>
                </a:lnTo>
                <a:lnTo>
                  <a:pt x="1506" y="2237"/>
                </a:lnTo>
                <a:lnTo>
                  <a:pt x="1533" y="2277"/>
                </a:lnTo>
                <a:lnTo>
                  <a:pt x="1559" y="2312"/>
                </a:lnTo>
                <a:lnTo>
                  <a:pt x="1578" y="2336"/>
                </a:lnTo>
                <a:lnTo>
                  <a:pt x="1585" y="2345"/>
                </a:lnTo>
                <a:lnTo>
                  <a:pt x="1578" y="2342"/>
                </a:lnTo>
                <a:lnTo>
                  <a:pt x="1559" y="2332"/>
                </a:lnTo>
                <a:lnTo>
                  <a:pt x="1532" y="2319"/>
                </a:lnTo>
                <a:lnTo>
                  <a:pt x="1499" y="2305"/>
                </a:lnTo>
                <a:lnTo>
                  <a:pt x="1464" y="2289"/>
                </a:lnTo>
                <a:lnTo>
                  <a:pt x="1429" y="2274"/>
                </a:lnTo>
                <a:lnTo>
                  <a:pt x="1399" y="2263"/>
                </a:lnTo>
                <a:lnTo>
                  <a:pt x="1377" y="2256"/>
                </a:lnTo>
                <a:lnTo>
                  <a:pt x="1361" y="2256"/>
                </a:lnTo>
                <a:lnTo>
                  <a:pt x="1348" y="2264"/>
                </a:lnTo>
                <a:lnTo>
                  <a:pt x="1337" y="2277"/>
                </a:lnTo>
                <a:lnTo>
                  <a:pt x="1330" y="2293"/>
                </a:lnTo>
                <a:lnTo>
                  <a:pt x="1322" y="2310"/>
                </a:lnTo>
                <a:lnTo>
                  <a:pt x="1318" y="2325"/>
                </a:lnTo>
                <a:lnTo>
                  <a:pt x="1317" y="2335"/>
                </a:lnTo>
                <a:lnTo>
                  <a:pt x="1315" y="2339"/>
                </a:lnTo>
                <a:lnTo>
                  <a:pt x="1308" y="2333"/>
                </a:lnTo>
                <a:lnTo>
                  <a:pt x="1286" y="2317"/>
                </a:lnTo>
                <a:lnTo>
                  <a:pt x="1256" y="2294"/>
                </a:lnTo>
                <a:lnTo>
                  <a:pt x="1220" y="2269"/>
                </a:lnTo>
                <a:lnTo>
                  <a:pt x="1182" y="2243"/>
                </a:lnTo>
                <a:lnTo>
                  <a:pt x="1148" y="2220"/>
                </a:lnTo>
                <a:lnTo>
                  <a:pt x="1117" y="2203"/>
                </a:lnTo>
                <a:lnTo>
                  <a:pt x="1097" y="2195"/>
                </a:lnTo>
                <a:lnTo>
                  <a:pt x="1084" y="2195"/>
                </a:lnTo>
                <a:lnTo>
                  <a:pt x="1073" y="2200"/>
                </a:lnTo>
                <a:lnTo>
                  <a:pt x="1060" y="2204"/>
                </a:lnTo>
                <a:lnTo>
                  <a:pt x="1047" y="2208"/>
                </a:lnTo>
                <a:lnTo>
                  <a:pt x="1029" y="2213"/>
                </a:lnTo>
                <a:lnTo>
                  <a:pt x="1009" y="2213"/>
                </a:lnTo>
                <a:lnTo>
                  <a:pt x="983" y="2208"/>
                </a:lnTo>
                <a:lnTo>
                  <a:pt x="951" y="2197"/>
                </a:lnTo>
                <a:lnTo>
                  <a:pt x="923" y="2180"/>
                </a:lnTo>
                <a:lnTo>
                  <a:pt x="898" y="2154"/>
                </a:lnTo>
                <a:lnTo>
                  <a:pt x="876" y="2122"/>
                </a:lnTo>
                <a:lnTo>
                  <a:pt x="859" y="2088"/>
                </a:lnTo>
                <a:lnTo>
                  <a:pt x="845" y="2053"/>
                </a:lnTo>
                <a:lnTo>
                  <a:pt x="833" y="2020"/>
                </a:lnTo>
                <a:lnTo>
                  <a:pt x="826" y="1993"/>
                </a:lnTo>
                <a:lnTo>
                  <a:pt x="820" y="1974"/>
                </a:lnTo>
                <a:lnTo>
                  <a:pt x="735" y="2099"/>
                </a:lnTo>
                <a:lnTo>
                  <a:pt x="661" y="2207"/>
                </a:lnTo>
                <a:lnTo>
                  <a:pt x="599" y="2299"/>
                </a:lnTo>
                <a:lnTo>
                  <a:pt x="547" y="2378"/>
                </a:lnTo>
                <a:lnTo>
                  <a:pt x="502" y="2444"/>
                </a:lnTo>
                <a:lnTo>
                  <a:pt x="468" y="2499"/>
                </a:lnTo>
                <a:lnTo>
                  <a:pt x="439" y="2543"/>
                </a:lnTo>
                <a:lnTo>
                  <a:pt x="416" y="2579"/>
                </a:lnTo>
                <a:lnTo>
                  <a:pt x="398" y="2608"/>
                </a:lnTo>
                <a:lnTo>
                  <a:pt x="384" y="2629"/>
                </a:lnTo>
                <a:lnTo>
                  <a:pt x="374" y="2645"/>
                </a:lnTo>
                <a:lnTo>
                  <a:pt x="365" y="2658"/>
                </a:lnTo>
                <a:lnTo>
                  <a:pt x="358" y="2668"/>
                </a:lnTo>
                <a:lnTo>
                  <a:pt x="351" y="2678"/>
                </a:lnTo>
                <a:lnTo>
                  <a:pt x="342" y="2687"/>
                </a:lnTo>
                <a:lnTo>
                  <a:pt x="332" y="2697"/>
                </a:lnTo>
                <a:lnTo>
                  <a:pt x="310" y="2713"/>
                </a:lnTo>
                <a:lnTo>
                  <a:pt x="290" y="2715"/>
                </a:lnTo>
                <a:lnTo>
                  <a:pt x="273" y="2708"/>
                </a:lnTo>
                <a:lnTo>
                  <a:pt x="261" y="2694"/>
                </a:lnTo>
                <a:lnTo>
                  <a:pt x="253" y="2674"/>
                </a:lnTo>
                <a:lnTo>
                  <a:pt x="251" y="2652"/>
                </a:lnTo>
                <a:lnTo>
                  <a:pt x="254" y="2632"/>
                </a:lnTo>
                <a:lnTo>
                  <a:pt x="266" y="2615"/>
                </a:lnTo>
                <a:lnTo>
                  <a:pt x="273" y="2608"/>
                </a:lnTo>
                <a:lnTo>
                  <a:pt x="280" y="2602"/>
                </a:lnTo>
                <a:lnTo>
                  <a:pt x="287" y="2595"/>
                </a:lnTo>
                <a:lnTo>
                  <a:pt x="297" y="2586"/>
                </a:lnTo>
                <a:lnTo>
                  <a:pt x="309" y="2573"/>
                </a:lnTo>
                <a:lnTo>
                  <a:pt x="323" y="2556"/>
                </a:lnTo>
                <a:lnTo>
                  <a:pt x="342" y="2534"/>
                </a:lnTo>
                <a:lnTo>
                  <a:pt x="365" y="2504"/>
                </a:lnTo>
                <a:lnTo>
                  <a:pt x="393" y="2467"/>
                </a:lnTo>
                <a:lnTo>
                  <a:pt x="427" y="2419"/>
                </a:lnTo>
                <a:lnTo>
                  <a:pt x="469" y="2362"/>
                </a:lnTo>
                <a:lnTo>
                  <a:pt x="518" y="2293"/>
                </a:lnTo>
                <a:lnTo>
                  <a:pt x="575" y="2211"/>
                </a:lnTo>
                <a:lnTo>
                  <a:pt x="641" y="2113"/>
                </a:lnTo>
                <a:lnTo>
                  <a:pt x="717" y="2003"/>
                </a:lnTo>
                <a:lnTo>
                  <a:pt x="804" y="1874"/>
                </a:lnTo>
                <a:lnTo>
                  <a:pt x="806" y="1872"/>
                </a:lnTo>
                <a:lnTo>
                  <a:pt x="806" y="1871"/>
                </a:lnTo>
                <a:lnTo>
                  <a:pt x="807" y="1869"/>
                </a:lnTo>
                <a:lnTo>
                  <a:pt x="807" y="1868"/>
                </a:lnTo>
                <a:lnTo>
                  <a:pt x="803" y="1855"/>
                </a:lnTo>
                <a:lnTo>
                  <a:pt x="797" y="1842"/>
                </a:lnTo>
                <a:lnTo>
                  <a:pt x="791" y="1829"/>
                </a:lnTo>
                <a:lnTo>
                  <a:pt x="785" y="1815"/>
                </a:lnTo>
                <a:lnTo>
                  <a:pt x="780" y="1800"/>
                </a:lnTo>
                <a:lnTo>
                  <a:pt x="774" y="1786"/>
                </a:lnTo>
                <a:lnTo>
                  <a:pt x="767" y="1770"/>
                </a:lnTo>
                <a:lnTo>
                  <a:pt x="761" y="1756"/>
                </a:lnTo>
                <a:lnTo>
                  <a:pt x="473" y="1783"/>
                </a:lnTo>
                <a:lnTo>
                  <a:pt x="742" y="1714"/>
                </a:lnTo>
                <a:lnTo>
                  <a:pt x="722" y="1668"/>
                </a:lnTo>
                <a:lnTo>
                  <a:pt x="700" y="1622"/>
                </a:lnTo>
                <a:lnTo>
                  <a:pt x="679" y="1576"/>
                </a:lnTo>
                <a:lnTo>
                  <a:pt x="655" y="1530"/>
                </a:lnTo>
                <a:lnTo>
                  <a:pt x="634" y="1486"/>
                </a:lnTo>
                <a:lnTo>
                  <a:pt x="612" y="1441"/>
                </a:lnTo>
                <a:lnTo>
                  <a:pt x="592" y="1401"/>
                </a:lnTo>
                <a:lnTo>
                  <a:pt x="573" y="1363"/>
                </a:lnTo>
                <a:lnTo>
                  <a:pt x="550" y="1351"/>
                </a:lnTo>
                <a:lnTo>
                  <a:pt x="520" y="1332"/>
                </a:lnTo>
                <a:lnTo>
                  <a:pt x="485" y="1310"/>
                </a:lnTo>
                <a:lnTo>
                  <a:pt x="450" y="1287"/>
                </a:lnTo>
                <a:lnTo>
                  <a:pt x="419" y="1267"/>
                </a:lnTo>
                <a:lnTo>
                  <a:pt x="391" y="1250"/>
                </a:lnTo>
                <a:lnTo>
                  <a:pt x="372" y="1237"/>
                </a:lnTo>
                <a:lnTo>
                  <a:pt x="365" y="1233"/>
                </a:lnTo>
                <a:lnTo>
                  <a:pt x="371" y="1236"/>
                </a:lnTo>
                <a:lnTo>
                  <a:pt x="388" y="1243"/>
                </a:lnTo>
                <a:lnTo>
                  <a:pt x="414" y="1254"/>
                </a:lnTo>
                <a:lnTo>
                  <a:pt x="443" y="1267"/>
                </a:lnTo>
                <a:lnTo>
                  <a:pt x="475" y="1280"/>
                </a:lnTo>
                <a:lnTo>
                  <a:pt x="505" y="1295"/>
                </a:lnTo>
                <a:lnTo>
                  <a:pt x="533" y="1306"/>
                </a:lnTo>
                <a:lnTo>
                  <a:pt x="551" y="1316"/>
                </a:lnTo>
                <a:lnTo>
                  <a:pt x="518" y="1238"/>
                </a:lnTo>
                <a:lnTo>
                  <a:pt x="486" y="1155"/>
                </a:lnTo>
                <a:lnTo>
                  <a:pt x="456" y="1070"/>
                </a:lnTo>
                <a:lnTo>
                  <a:pt x="430" y="991"/>
                </a:lnTo>
                <a:lnTo>
                  <a:pt x="407" y="921"/>
                </a:lnTo>
                <a:lnTo>
                  <a:pt x="390" y="863"/>
                </a:lnTo>
                <a:lnTo>
                  <a:pt x="378" y="826"/>
                </a:lnTo>
                <a:lnTo>
                  <a:pt x="374" y="813"/>
                </a:lnTo>
                <a:lnTo>
                  <a:pt x="380" y="826"/>
                </a:lnTo>
                <a:lnTo>
                  <a:pt x="396" y="861"/>
                </a:lnTo>
                <a:lnTo>
                  <a:pt x="419" y="914"/>
                </a:lnTo>
                <a:lnTo>
                  <a:pt x="449" y="981"/>
                </a:lnTo>
                <a:lnTo>
                  <a:pt x="482" y="1056"/>
                </a:lnTo>
                <a:lnTo>
                  <a:pt x="520" y="1135"/>
                </a:lnTo>
                <a:lnTo>
                  <a:pt x="557" y="1214"/>
                </a:lnTo>
                <a:lnTo>
                  <a:pt x="593" y="1289"/>
                </a:lnTo>
                <a:lnTo>
                  <a:pt x="593" y="1290"/>
                </a:lnTo>
                <a:lnTo>
                  <a:pt x="595" y="1292"/>
                </a:lnTo>
                <a:lnTo>
                  <a:pt x="595" y="1293"/>
                </a:lnTo>
                <a:lnTo>
                  <a:pt x="596" y="1295"/>
                </a:lnTo>
                <a:lnTo>
                  <a:pt x="693" y="1068"/>
                </a:lnTo>
                <a:lnTo>
                  <a:pt x="631" y="1365"/>
                </a:lnTo>
                <a:lnTo>
                  <a:pt x="642" y="1385"/>
                </a:lnTo>
                <a:lnTo>
                  <a:pt x="653" y="1407"/>
                </a:lnTo>
                <a:lnTo>
                  <a:pt x="663" y="1428"/>
                </a:lnTo>
                <a:lnTo>
                  <a:pt x="673" y="1450"/>
                </a:lnTo>
                <a:lnTo>
                  <a:pt x="683" y="1471"/>
                </a:lnTo>
                <a:lnTo>
                  <a:pt x="694" y="1494"/>
                </a:lnTo>
                <a:lnTo>
                  <a:pt x="706" y="1517"/>
                </a:lnTo>
                <a:lnTo>
                  <a:pt x="717" y="1543"/>
                </a:lnTo>
                <a:lnTo>
                  <a:pt x="761" y="1351"/>
                </a:lnTo>
                <a:lnTo>
                  <a:pt x="756" y="1629"/>
                </a:lnTo>
                <a:lnTo>
                  <a:pt x="771" y="1659"/>
                </a:lnTo>
                <a:lnTo>
                  <a:pt x="782" y="1685"/>
                </a:lnTo>
                <a:lnTo>
                  <a:pt x="793" y="1710"/>
                </a:lnTo>
                <a:lnTo>
                  <a:pt x="803" y="1733"/>
                </a:lnTo>
                <a:lnTo>
                  <a:pt x="811" y="1753"/>
                </a:lnTo>
                <a:lnTo>
                  <a:pt x="820" y="1774"/>
                </a:lnTo>
                <a:lnTo>
                  <a:pt x="827" y="1795"/>
                </a:lnTo>
                <a:lnTo>
                  <a:pt x="836" y="1816"/>
                </a:lnTo>
                <a:lnTo>
                  <a:pt x="855" y="1780"/>
                </a:lnTo>
                <a:lnTo>
                  <a:pt x="873" y="1741"/>
                </a:lnTo>
                <a:lnTo>
                  <a:pt x="892" y="1698"/>
                </a:lnTo>
                <a:lnTo>
                  <a:pt x="911" y="1654"/>
                </a:lnTo>
                <a:lnTo>
                  <a:pt x="931" y="1605"/>
                </a:lnTo>
                <a:lnTo>
                  <a:pt x="951" y="1553"/>
                </a:lnTo>
                <a:lnTo>
                  <a:pt x="973" y="1499"/>
                </a:lnTo>
                <a:lnTo>
                  <a:pt x="995" y="1440"/>
                </a:lnTo>
                <a:lnTo>
                  <a:pt x="988" y="1422"/>
                </a:lnTo>
                <a:lnTo>
                  <a:pt x="980" y="1405"/>
                </a:lnTo>
                <a:lnTo>
                  <a:pt x="975" y="1388"/>
                </a:lnTo>
                <a:lnTo>
                  <a:pt x="969" y="1372"/>
                </a:lnTo>
                <a:lnTo>
                  <a:pt x="963" y="1352"/>
                </a:lnTo>
                <a:lnTo>
                  <a:pt x="956" y="1330"/>
                </a:lnTo>
                <a:lnTo>
                  <a:pt x="949" y="1307"/>
                </a:lnTo>
                <a:lnTo>
                  <a:pt x="938" y="1279"/>
                </a:lnTo>
                <a:lnTo>
                  <a:pt x="924" y="1238"/>
                </a:lnTo>
                <a:lnTo>
                  <a:pt x="912" y="1201"/>
                </a:lnTo>
                <a:lnTo>
                  <a:pt x="902" y="1168"/>
                </a:lnTo>
                <a:lnTo>
                  <a:pt x="894" y="1139"/>
                </a:lnTo>
                <a:lnTo>
                  <a:pt x="888" y="1115"/>
                </a:lnTo>
                <a:lnTo>
                  <a:pt x="882" y="1098"/>
                </a:lnTo>
                <a:lnTo>
                  <a:pt x="881" y="1088"/>
                </a:lnTo>
                <a:lnTo>
                  <a:pt x="879" y="1083"/>
                </a:lnTo>
                <a:lnTo>
                  <a:pt x="881" y="1086"/>
                </a:lnTo>
                <a:lnTo>
                  <a:pt x="886" y="1093"/>
                </a:lnTo>
                <a:lnTo>
                  <a:pt x="894" y="1106"/>
                </a:lnTo>
                <a:lnTo>
                  <a:pt x="904" y="1125"/>
                </a:lnTo>
                <a:lnTo>
                  <a:pt x="915" y="1149"/>
                </a:lnTo>
                <a:lnTo>
                  <a:pt x="928" y="1178"/>
                </a:lnTo>
                <a:lnTo>
                  <a:pt x="943" y="1213"/>
                </a:lnTo>
                <a:lnTo>
                  <a:pt x="957" y="1251"/>
                </a:lnTo>
                <a:lnTo>
                  <a:pt x="967" y="1276"/>
                </a:lnTo>
                <a:lnTo>
                  <a:pt x="976" y="1295"/>
                </a:lnTo>
                <a:lnTo>
                  <a:pt x="983" y="1310"/>
                </a:lnTo>
                <a:lnTo>
                  <a:pt x="990" y="1323"/>
                </a:lnTo>
                <a:lnTo>
                  <a:pt x="998" y="1336"/>
                </a:lnTo>
                <a:lnTo>
                  <a:pt x="1005" y="1348"/>
                </a:lnTo>
                <a:lnTo>
                  <a:pt x="1012" y="1362"/>
                </a:lnTo>
                <a:lnTo>
                  <a:pt x="1021" y="1379"/>
                </a:lnTo>
                <a:lnTo>
                  <a:pt x="1035" y="1342"/>
                </a:lnTo>
                <a:lnTo>
                  <a:pt x="1048" y="1306"/>
                </a:lnTo>
                <a:lnTo>
                  <a:pt x="1061" y="1272"/>
                </a:lnTo>
                <a:lnTo>
                  <a:pt x="1073" y="1238"/>
                </a:lnTo>
                <a:lnTo>
                  <a:pt x="1086" y="1204"/>
                </a:lnTo>
                <a:lnTo>
                  <a:pt x="1099" y="1170"/>
                </a:lnTo>
                <a:lnTo>
                  <a:pt x="1112" y="1135"/>
                </a:lnTo>
                <a:lnTo>
                  <a:pt x="1125" y="1098"/>
                </a:lnTo>
                <a:lnTo>
                  <a:pt x="1119" y="1078"/>
                </a:lnTo>
                <a:lnTo>
                  <a:pt x="1107" y="1033"/>
                </a:lnTo>
                <a:lnTo>
                  <a:pt x="1094" y="973"/>
                </a:lnTo>
                <a:lnTo>
                  <a:pt x="1080" y="905"/>
                </a:lnTo>
                <a:lnTo>
                  <a:pt x="1065" y="839"/>
                </a:lnTo>
                <a:lnTo>
                  <a:pt x="1052" y="782"/>
                </a:lnTo>
                <a:lnTo>
                  <a:pt x="1044" y="741"/>
                </a:lnTo>
                <a:lnTo>
                  <a:pt x="1041" y="726"/>
                </a:lnTo>
                <a:lnTo>
                  <a:pt x="1045" y="736"/>
                </a:lnTo>
                <a:lnTo>
                  <a:pt x="1055" y="764"/>
                </a:lnTo>
                <a:lnTo>
                  <a:pt x="1068" y="805"/>
                </a:lnTo>
                <a:lnTo>
                  <a:pt x="1086" y="852"/>
                </a:lnTo>
                <a:lnTo>
                  <a:pt x="1103" y="899"/>
                </a:lnTo>
                <a:lnTo>
                  <a:pt x="1119" y="944"/>
                </a:lnTo>
                <a:lnTo>
                  <a:pt x="1132" y="980"/>
                </a:lnTo>
                <a:lnTo>
                  <a:pt x="1141" y="1000"/>
                </a:lnTo>
                <a:lnTo>
                  <a:pt x="1171" y="912"/>
                </a:lnTo>
                <a:lnTo>
                  <a:pt x="1200" y="832"/>
                </a:lnTo>
                <a:lnTo>
                  <a:pt x="1226" y="760"/>
                </a:lnTo>
                <a:lnTo>
                  <a:pt x="1250" y="700"/>
                </a:lnTo>
                <a:lnTo>
                  <a:pt x="1269" y="649"/>
                </a:lnTo>
                <a:lnTo>
                  <a:pt x="1284" y="613"/>
                </a:lnTo>
                <a:lnTo>
                  <a:pt x="1294" y="591"/>
                </a:lnTo>
                <a:lnTo>
                  <a:pt x="1297" y="582"/>
                </a:lnTo>
                <a:lnTo>
                  <a:pt x="1294" y="591"/>
                </a:lnTo>
                <a:lnTo>
                  <a:pt x="1286" y="615"/>
                </a:lnTo>
                <a:lnTo>
                  <a:pt x="1276" y="655"/>
                </a:lnTo>
                <a:lnTo>
                  <a:pt x="1260" y="707"/>
                </a:lnTo>
                <a:lnTo>
                  <a:pt x="1243" y="770"/>
                </a:lnTo>
                <a:lnTo>
                  <a:pt x="1221" y="843"/>
                </a:lnTo>
                <a:lnTo>
                  <a:pt x="1198" y="925"/>
                </a:lnTo>
                <a:lnTo>
                  <a:pt x="1172" y="1013"/>
                </a:lnTo>
                <a:lnTo>
                  <a:pt x="1188" y="1003"/>
                </a:lnTo>
                <a:lnTo>
                  <a:pt x="1213" y="988"/>
                </a:lnTo>
                <a:lnTo>
                  <a:pt x="1243" y="971"/>
                </a:lnTo>
                <a:lnTo>
                  <a:pt x="1275" y="953"/>
                </a:lnTo>
                <a:lnTo>
                  <a:pt x="1305" y="935"/>
                </a:lnTo>
                <a:lnTo>
                  <a:pt x="1331" y="921"/>
                </a:lnTo>
                <a:lnTo>
                  <a:pt x="1348" y="911"/>
                </a:lnTo>
                <a:lnTo>
                  <a:pt x="1356" y="907"/>
                </a:lnTo>
                <a:lnTo>
                  <a:pt x="1348" y="914"/>
                </a:lnTo>
                <a:lnTo>
                  <a:pt x="1327" y="934"/>
                </a:lnTo>
                <a:lnTo>
                  <a:pt x="1298" y="963"/>
                </a:lnTo>
                <a:lnTo>
                  <a:pt x="1263" y="997"/>
                </a:lnTo>
                <a:lnTo>
                  <a:pt x="1227" y="1032"/>
                </a:lnTo>
                <a:lnTo>
                  <a:pt x="1193" y="1062"/>
                </a:lnTo>
                <a:lnTo>
                  <a:pt x="1168" y="1085"/>
                </a:lnTo>
                <a:lnTo>
                  <a:pt x="1151" y="1098"/>
                </a:lnTo>
                <a:lnTo>
                  <a:pt x="1139" y="1136"/>
                </a:lnTo>
                <a:lnTo>
                  <a:pt x="1128" y="1174"/>
                </a:lnTo>
                <a:lnTo>
                  <a:pt x="1116" y="1210"/>
                </a:lnTo>
                <a:lnTo>
                  <a:pt x="1104" y="1244"/>
                </a:lnTo>
                <a:lnTo>
                  <a:pt x="1093" y="1280"/>
                </a:lnTo>
                <a:lnTo>
                  <a:pt x="1081" y="1316"/>
                </a:lnTo>
                <a:lnTo>
                  <a:pt x="1068" y="1353"/>
                </a:lnTo>
                <a:lnTo>
                  <a:pt x="1055" y="1392"/>
                </a:lnTo>
                <a:lnTo>
                  <a:pt x="1074" y="1384"/>
                </a:lnTo>
                <a:lnTo>
                  <a:pt x="1094" y="1375"/>
                </a:lnTo>
                <a:lnTo>
                  <a:pt x="1117" y="1365"/>
                </a:lnTo>
                <a:lnTo>
                  <a:pt x="1143" y="1352"/>
                </a:lnTo>
                <a:lnTo>
                  <a:pt x="1168" y="1339"/>
                </a:lnTo>
                <a:lnTo>
                  <a:pt x="1194" y="1325"/>
                </a:lnTo>
                <a:lnTo>
                  <a:pt x="1220" y="1310"/>
                </a:lnTo>
                <a:lnTo>
                  <a:pt x="1246" y="1296"/>
                </a:lnTo>
                <a:lnTo>
                  <a:pt x="1279" y="1277"/>
                </a:lnTo>
                <a:lnTo>
                  <a:pt x="1308" y="1261"/>
                </a:lnTo>
                <a:lnTo>
                  <a:pt x="1334" y="1250"/>
                </a:lnTo>
                <a:lnTo>
                  <a:pt x="1354" y="1241"/>
                </a:lnTo>
                <a:lnTo>
                  <a:pt x="1370" y="1236"/>
                </a:lnTo>
                <a:lnTo>
                  <a:pt x="1382" y="1233"/>
                </a:lnTo>
                <a:lnTo>
                  <a:pt x="1389" y="1230"/>
                </a:lnTo>
                <a:lnTo>
                  <a:pt x="1392" y="1230"/>
                </a:lnTo>
                <a:lnTo>
                  <a:pt x="1389" y="1233"/>
                </a:lnTo>
                <a:lnTo>
                  <a:pt x="1379" y="1243"/>
                </a:lnTo>
                <a:lnTo>
                  <a:pt x="1364" y="1256"/>
                </a:lnTo>
                <a:lnTo>
                  <a:pt x="1344" y="1273"/>
                </a:lnTo>
                <a:lnTo>
                  <a:pt x="1320" y="1293"/>
                </a:lnTo>
                <a:lnTo>
                  <a:pt x="1291" y="1315"/>
                </a:lnTo>
                <a:lnTo>
                  <a:pt x="1260" y="1338"/>
                </a:lnTo>
                <a:lnTo>
                  <a:pt x="1226" y="1359"/>
                </a:lnTo>
                <a:lnTo>
                  <a:pt x="1200" y="1374"/>
                </a:lnTo>
                <a:lnTo>
                  <a:pt x="1174" y="1386"/>
                </a:lnTo>
                <a:lnTo>
                  <a:pt x="1148" y="1401"/>
                </a:lnTo>
                <a:lnTo>
                  <a:pt x="1123" y="1414"/>
                </a:lnTo>
                <a:lnTo>
                  <a:pt x="1097" y="1427"/>
                </a:lnTo>
                <a:lnTo>
                  <a:pt x="1074" y="1437"/>
                </a:lnTo>
                <a:lnTo>
                  <a:pt x="1054" y="1447"/>
                </a:lnTo>
                <a:lnTo>
                  <a:pt x="1035" y="1455"/>
                </a:lnTo>
                <a:lnTo>
                  <a:pt x="1016" y="1509"/>
                </a:lnTo>
                <a:lnTo>
                  <a:pt x="999" y="1560"/>
                </a:lnTo>
                <a:lnTo>
                  <a:pt x="980" y="1611"/>
                </a:lnTo>
                <a:lnTo>
                  <a:pt x="963" y="1659"/>
                </a:lnTo>
                <a:lnTo>
                  <a:pt x="946" y="1707"/>
                </a:lnTo>
                <a:lnTo>
                  <a:pt x="928" y="1751"/>
                </a:lnTo>
                <a:lnTo>
                  <a:pt x="912" y="1793"/>
                </a:lnTo>
                <a:lnTo>
                  <a:pt x="897" y="1832"/>
                </a:lnTo>
                <a:lnTo>
                  <a:pt x="920" y="1819"/>
                </a:lnTo>
                <a:lnTo>
                  <a:pt x="944" y="1807"/>
                </a:lnTo>
                <a:lnTo>
                  <a:pt x="970" y="1796"/>
                </a:lnTo>
                <a:lnTo>
                  <a:pt x="996" y="1783"/>
                </a:lnTo>
                <a:lnTo>
                  <a:pt x="1024" y="1772"/>
                </a:lnTo>
                <a:lnTo>
                  <a:pt x="1054" y="1759"/>
                </a:lnTo>
                <a:lnTo>
                  <a:pt x="1086" y="1746"/>
                </a:lnTo>
                <a:lnTo>
                  <a:pt x="1119" y="1731"/>
                </a:lnTo>
                <a:lnTo>
                  <a:pt x="1213" y="1503"/>
                </a:lnTo>
                <a:lnTo>
                  <a:pt x="1182" y="1700"/>
                </a:lnTo>
                <a:lnTo>
                  <a:pt x="1210" y="1690"/>
                </a:lnTo>
                <a:lnTo>
                  <a:pt x="1237" y="1678"/>
                </a:lnTo>
                <a:lnTo>
                  <a:pt x="1266" y="1670"/>
                </a:lnTo>
                <a:lnTo>
                  <a:pt x="1292" y="1661"/>
                </a:lnTo>
                <a:lnTo>
                  <a:pt x="1315" y="1654"/>
                </a:lnTo>
                <a:lnTo>
                  <a:pt x="1335" y="1647"/>
                </a:lnTo>
                <a:lnTo>
                  <a:pt x="1348" y="1644"/>
                </a:lnTo>
                <a:lnTo>
                  <a:pt x="1356" y="1641"/>
                </a:lnTo>
                <a:lnTo>
                  <a:pt x="1442" y="1351"/>
                </a:lnTo>
                <a:lnTo>
                  <a:pt x="1428" y="1602"/>
                </a:lnTo>
                <a:lnTo>
                  <a:pt x="1465" y="1588"/>
                </a:lnTo>
                <a:lnTo>
                  <a:pt x="1504" y="1570"/>
                </a:lnTo>
                <a:lnTo>
                  <a:pt x="1546" y="1555"/>
                </a:lnTo>
                <a:lnTo>
                  <a:pt x="1588" y="1537"/>
                </a:lnTo>
                <a:lnTo>
                  <a:pt x="1630" y="1519"/>
                </a:lnTo>
                <a:lnTo>
                  <a:pt x="1672" y="1501"/>
                </a:lnTo>
                <a:lnTo>
                  <a:pt x="1714" y="1484"/>
                </a:lnTo>
                <a:lnTo>
                  <a:pt x="1754" y="1467"/>
                </a:lnTo>
                <a:lnTo>
                  <a:pt x="1790" y="1451"/>
                </a:lnTo>
                <a:lnTo>
                  <a:pt x="1825" y="1437"/>
                </a:lnTo>
                <a:lnTo>
                  <a:pt x="1857" y="1424"/>
                </a:lnTo>
                <a:lnTo>
                  <a:pt x="1884" y="1412"/>
                </a:lnTo>
                <a:lnTo>
                  <a:pt x="1906" y="1402"/>
                </a:lnTo>
                <a:lnTo>
                  <a:pt x="1922" y="1395"/>
                </a:lnTo>
                <a:lnTo>
                  <a:pt x="1932" y="1391"/>
                </a:lnTo>
                <a:lnTo>
                  <a:pt x="1936" y="1389"/>
                </a:lnTo>
                <a:lnTo>
                  <a:pt x="1932" y="1391"/>
                </a:lnTo>
                <a:lnTo>
                  <a:pt x="1922" y="1398"/>
                </a:lnTo>
                <a:lnTo>
                  <a:pt x="1906" y="1407"/>
                </a:lnTo>
                <a:lnTo>
                  <a:pt x="1883" y="1420"/>
                </a:lnTo>
                <a:lnTo>
                  <a:pt x="1857" y="1434"/>
                </a:lnTo>
                <a:lnTo>
                  <a:pt x="1825" y="1453"/>
                </a:lnTo>
                <a:lnTo>
                  <a:pt x="1790" y="1471"/>
                </a:lnTo>
                <a:lnTo>
                  <a:pt x="1753" y="1491"/>
                </a:lnTo>
                <a:lnTo>
                  <a:pt x="1712" y="1514"/>
                </a:lnTo>
                <a:lnTo>
                  <a:pt x="1670" y="1536"/>
                </a:lnTo>
                <a:lnTo>
                  <a:pt x="1629" y="1559"/>
                </a:lnTo>
                <a:lnTo>
                  <a:pt x="1585" y="1582"/>
                </a:lnTo>
                <a:lnTo>
                  <a:pt x="1542" y="1603"/>
                </a:lnTo>
                <a:lnTo>
                  <a:pt x="1500" y="1625"/>
                </a:lnTo>
                <a:lnTo>
                  <a:pt x="1460" y="1644"/>
                </a:lnTo>
                <a:lnTo>
                  <a:pt x="1421" y="1662"/>
                </a:lnTo>
                <a:lnTo>
                  <a:pt x="1431" y="1665"/>
                </a:lnTo>
                <a:lnTo>
                  <a:pt x="1445" y="1670"/>
                </a:lnTo>
                <a:lnTo>
                  <a:pt x="1461" y="1675"/>
                </a:lnTo>
                <a:lnTo>
                  <a:pt x="1481" y="1681"/>
                </a:lnTo>
                <a:lnTo>
                  <a:pt x="1503" y="1687"/>
                </a:lnTo>
                <a:lnTo>
                  <a:pt x="1526" y="1694"/>
                </a:lnTo>
                <a:lnTo>
                  <a:pt x="1551" y="1701"/>
                </a:lnTo>
                <a:lnTo>
                  <a:pt x="1575" y="1708"/>
                </a:lnTo>
                <a:lnTo>
                  <a:pt x="1598" y="1715"/>
                </a:lnTo>
                <a:lnTo>
                  <a:pt x="1621" y="1721"/>
                </a:lnTo>
                <a:lnTo>
                  <a:pt x="1642" y="1728"/>
                </a:lnTo>
                <a:lnTo>
                  <a:pt x="1660" y="1733"/>
                </a:lnTo>
                <a:lnTo>
                  <a:pt x="1676" y="1738"/>
                </a:lnTo>
                <a:lnTo>
                  <a:pt x="1688" y="1741"/>
                </a:lnTo>
                <a:lnTo>
                  <a:pt x="1695" y="1743"/>
                </a:lnTo>
                <a:lnTo>
                  <a:pt x="1698" y="1744"/>
                </a:lnTo>
                <a:lnTo>
                  <a:pt x="1695" y="1744"/>
                </a:lnTo>
                <a:lnTo>
                  <a:pt x="1685" y="1743"/>
                </a:lnTo>
                <a:lnTo>
                  <a:pt x="1672" y="1740"/>
                </a:lnTo>
                <a:lnTo>
                  <a:pt x="1653" y="1737"/>
                </a:lnTo>
                <a:lnTo>
                  <a:pt x="1630" y="1733"/>
                </a:lnTo>
                <a:lnTo>
                  <a:pt x="1606" y="1728"/>
                </a:lnTo>
                <a:lnTo>
                  <a:pt x="1578" y="1724"/>
                </a:lnTo>
                <a:lnTo>
                  <a:pt x="1551" y="1720"/>
                </a:lnTo>
                <a:lnTo>
                  <a:pt x="1522" y="1714"/>
                </a:lnTo>
                <a:lnTo>
                  <a:pt x="1493" y="1710"/>
                </a:lnTo>
                <a:lnTo>
                  <a:pt x="1465" y="1704"/>
                </a:lnTo>
                <a:lnTo>
                  <a:pt x="1441" y="1700"/>
                </a:lnTo>
                <a:lnTo>
                  <a:pt x="1418" y="1695"/>
                </a:lnTo>
                <a:lnTo>
                  <a:pt x="1398" y="1691"/>
                </a:lnTo>
                <a:lnTo>
                  <a:pt x="1382" y="1687"/>
                </a:lnTo>
                <a:lnTo>
                  <a:pt x="1372" y="1684"/>
                </a:lnTo>
                <a:lnTo>
                  <a:pt x="1366" y="1685"/>
                </a:lnTo>
                <a:lnTo>
                  <a:pt x="1360" y="1688"/>
                </a:lnTo>
                <a:lnTo>
                  <a:pt x="1354" y="1690"/>
                </a:lnTo>
                <a:lnTo>
                  <a:pt x="1348" y="1692"/>
                </a:lnTo>
                <a:lnTo>
                  <a:pt x="1330" y="1700"/>
                </a:lnTo>
                <a:lnTo>
                  <a:pt x="1311" y="1707"/>
                </a:lnTo>
                <a:lnTo>
                  <a:pt x="1292" y="1715"/>
                </a:lnTo>
                <a:lnTo>
                  <a:pt x="1272" y="1723"/>
                </a:lnTo>
                <a:lnTo>
                  <a:pt x="1250" y="1731"/>
                </a:lnTo>
                <a:lnTo>
                  <a:pt x="1230" y="1740"/>
                </a:lnTo>
                <a:lnTo>
                  <a:pt x="1208" y="1749"/>
                </a:lnTo>
                <a:lnTo>
                  <a:pt x="1187" y="1759"/>
                </a:lnTo>
                <a:lnTo>
                  <a:pt x="1167" y="1767"/>
                </a:lnTo>
                <a:lnTo>
                  <a:pt x="1145" y="1776"/>
                </a:lnTo>
                <a:lnTo>
                  <a:pt x="1123" y="1786"/>
                </a:lnTo>
                <a:lnTo>
                  <a:pt x="1100" y="1796"/>
                </a:lnTo>
                <a:lnTo>
                  <a:pt x="1078" y="1805"/>
                </a:lnTo>
                <a:lnTo>
                  <a:pt x="1057" y="1815"/>
                </a:lnTo>
                <a:lnTo>
                  <a:pt x="1037" y="1823"/>
                </a:lnTo>
                <a:lnTo>
                  <a:pt x="1015" y="1833"/>
                </a:lnTo>
                <a:lnTo>
                  <a:pt x="1302" y="2066"/>
                </a:lnTo>
                <a:lnTo>
                  <a:pt x="975" y="1852"/>
                </a:lnTo>
                <a:lnTo>
                  <a:pt x="959" y="1859"/>
                </a:lnTo>
                <a:lnTo>
                  <a:pt x="943" y="1866"/>
                </a:lnTo>
                <a:lnTo>
                  <a:pt x="928" y="1874"/>
                </a:lnTo>
                <a:lnTo>
                  <a:pt x="914" y="1881"/>
                </a:lnTo>
                <a:lnTo>
                  <a:pt x="899" y="1888"/>
                </a:lnTo>
                <a:lnTo>
                  <a:pt x="886" y="1895"/>
                </a:lnTo>
                <a:lnTo>
                  <a:pt x="873" y="1901"/>
                </a:lnTo>
                <a:lnTo>
                  <a:pt x="862" y="1908"/>
                </a:lnTo>
                <a:lnTo>
                  <a:pt x="860" y="1909"/>
                </a:lnTo>
                <a:lnTo>
                  <a:pt x="859" y="1912"/>
                </a:lnTo>
                <a:lnTo>
                  <a:pt x="858" y="1914"/>
                </a:lnTo>
                <a:lnTo>
                  <a:pt x="856" y="1917"/>
                </a:lnTo>
                <a:lnTo>
                  <a:pt x="863" y="1935"/>
                </a:lnTo>
                <a:lnTo>
                  <a:pt x="872" y="1955"/>
                </a:lnTo>
                <a:lnTo>
                  <a:pt x="882" y="1976"/>
                </a:lnTo>
                <a:lnTo>
                  <a:pt x="894" y="1996"/>
                </a:lnTo>
                <a:lnTo>
                  <a:pt x="908" y="2013"/>
                </a:lnTo>
                <a:lnTo>
                  <a:pt x="923" y="2030"/>
                </a:lnTo>
                <a:lnTo>
                  <a:pt x="938" y="2043"/>
                </a:lnTo>
                <a:lnTo>
                  <a:pt x="957" y="2053"/>
                </a:lnTo>
                <a:lnTo>
                  <a:pt x="983" y="2062"/>
                </a:lnTo>
                <a:lnTo>
                  <a:pt x="1003" y="2067"/>
                </a:lnTo>
                <a:lnTo>
                  <a:pt x="1021" y="2069"/>
                </a:lnTo>
                <a:lnTo>
                  <a:pt x="1034" y="2067"/>
                </a:lnTo>
                <a:lnTo>
                  <a:pt x="1044" y="2066"/>
                </a:lnTo>
                <a:lnTo>
                  <a:pt x="1054" y="2063"/>
                </a:lnTo>
                <a:lnTo>
                  <a:pt x="1063" y="2062"/>
                </a:lnTo>
                <a:lnTo>
                  <a:pt x="1074" y="2062"/>
                </a:lnTo>
                <a:lnTo>
                  <a:pt x="1090" y="2067"/>
                </a:lnTo>
                <a:lnTo>
                  <a:pt x="1112" y="2078"/>
                </a:lnTo>
                <a:lnTo>
                  <a:pt x="1138" y="2092"/>
                </a:lnTo>
                <a:lnTo>
                  <a:pt x="1165" y="2109"/>
                </a:lnTo>
                <a:lnTo>
                  <a:pt x="1190" y="2125"/>
                </a:lnTo>
                <a:lnTo>
                  <a:pt x="1211" y="2139"/>
                </a:lnTo>
                <a:lnTo>
                  <a:pt x="1226" y="2148"/>
                </a:lnTo>
                <a:lnTo>
                  <a:pt x="1232" y="2152"/>
                </a:lnTo>
                <a:lnTo>
                  <a:pt x="1232" y="2151"/>
                </a:lnTo>
                <a:lnTo>
                  <a:pt x="1234" y="2148"/>
                </a:lnTo>
                <a:lnTo>
                  <a:pt x="1237" y="2142"/>
                </a:lnTo>
                <a:lnTo>
                  <a:pt x="1243" y="2136"/>
                </a:lnTo>
                <a:lnTo>
                  <a:pt x="1250" y="2132"/>
                </a:lnTo>
                <a:lnTo>
                  <a:pt x="1259" y="2129"/>
                </a:lnTo>
                <a:lnTo>
                  <a:pt x="1271" y="2128"/>
                </a:lnTo>
                <a:lnTo>
                  <a:pt x="1284" y="2129"/>
                </a:lnTo>
                <a:lnTo>
                  <a:pt x="1299" y="2134"/>
                </a:lnTo>
                <a:lnTo>
                  <a:pt x="1317" y="2142"/>
                </a:lnTo>
                <a:lnTo>
                  <a:pt x="1335" y="2152"/>
                </a:lnTo>
                <a:lnTo>
                  <a:pt x="1354" y="2162"/>
                </a:lnTo>
                <a:lnTo>
                  <a:pt x="1372" y="2172"/>
                </a:lnTo>
                <a:lnTo>
                  <a:pt x="1385" y="2180"/>
                </a:lnTo>
                <a:lnTo>
                  <a:pt x="1395" y="2185"/>
                </a:lnTo>
                <a:lnTo>
                  <a:pt x="1398" y="2188"/>
                </a:lnTo>
                <a:lnTo>
                  <a:pt x="1395" y="2181"/>
                </a:lnTo>
                <a:lnTo>
                  <a:pt x="1389" y="2161"/>
                </a:lnTo>
                <a:lnTo>
                  <a:pt x="1380" y="2132"/>
                </a:lnTo>
                <a:lnTo>
                  <a:pt x="1372" y="2098"/>
                </a:lnTo>
                <a:lnTo>
                  <a:pt x="1364" y="2060"/>
                </a:lnTo>
                <a:lnTo>
                  <a:pt x="1359" y="2026"/>
                </a:lnTo>
                <a:lnTo>
                  <a:pt x="1357" y="1994"/>
                </a:lnTo>
                <a:lnTo>
                  <a:pt x="1363" y="1971"/>
                </a:lnTo>
                <a:lnTo>
                  <a:pt x="1376" y="1953"/>
                </a:lnTo>
                <a:lnTo>
                  <a:pt x="1395" y="1935"/>
                </a:lnTo>
                <a:lnTo>
                  <a:pt x="1419" y="1917"/>
                </a:lnTo>
                <a:lnTo>
                  <a:pt x="1450" y="1899"/>
                </a:lnTo>
                <a:lnTo>
                  <a:pt x="1483" y="1882"/>
                </a:lnTo>
                <a:lnTo>
                  <a:pt x="1517" y="1866"/>
                </a:lnTo>
                <a:lnTo>
                  <a:pt x="1555" y="1852"/>
                </a:lnTo>
                <a:lnTo>
                  <a:pt x="1593" y="1840"/>
                </a:lnTo>
                <a:lnTo>
                  <a:pt x="1611" y="1836"/>
                </a:lnTo>
                <a:lnTo>
                  <a:pt x="1633" y="1833"/>
                </a:lnTo>
                <a:lnTo>
                  <a:pt x="1655" y="1830"/>
                </a:lnTo>
                <a:lnTo>
                  <a:pt x="1676" y="1829"/>
                </a:lnTo>
                <a:lnTo>
                  <a:pt x="1698" y="1828"/>
                </a:lnTo>
                <a:lnTo>
                  <a:pt x="1720" y="1828"/>
                </a:lnTo>
                <a:lnTo>
                  <a:pt x="1741" y="1829"/>
                </a:lnTo>
                <a:lnTo>
                  <a:pt x="1761" y="1829"/>
                </a:lnTo>
                <a:lnTo>
                  <a:pt x="1782" y="1830"/>
                </a:lnTo>
                <a:lnTo>
                  <a:pt x="1799" y="1832"/>
                </a:lnTo>
                <a:lnTo>
                  <a:pt x="1815" y="1833"/>
                </a:lnTo>
                <a:lnTo>
                  <a:pt x="1829" y="1835"/>
                </a:lnTo>
                <a:lnTo>
                  <a:pt x="1841" y="1836"/>
                </a:lnTo>
                <a:lnTo>
                  <a:pt x="1850" y="1838"/>
                </a:lnTo>
                <a:lnTo>
                  <a:pt x="1855" y="1839"/>
                </a:lnTo>
                <a:lnTo>
                  <a:pt x="1857" y="1839"/>
                </a:lnTo>
                <a:lnTo>
                  <a:pt x="1852" y="1833"/>
                </a:lnTo>
                <a:lnTo>
                  <a:pt x="1839" y="1817"/>
                </a:lnTo>
                <a:lnTo>
                  <a:pt x="1822" y="1795"/>
                </a:lnTo>
                <a:lnTo>
                  <a:pt x="1802" y="1766"/>
                </a:lnTo>
                <a:lnTo>
                  <a:pt x="1782" y="1737"/>
                </a:lnTo>
                <a:lnTo>
                  <a:pt x="1764" y="1707"/>
                </a:lnTo>
                <a:lnTo>
                  <a:pt x="1753" y="1681"/>
                </a:lnTo>
                <a:lnTo>
                  <a:pt x="1747" y="1659"/>
                </a:lnTo>
                <a:lnTo>
                  <a:pt x="1753" y="1642"/>
                </a:lnTo>
                <a:lnTo>
                  <a:pt x="1770" y="1622"/>
                </a:lnTo>
                <a:lnTo>
                  <a:pt x="1796" y="1599"/>
                </a:lnTo>
                <a:lnTo>
                  <a:pt x="1826" y="1578"/>
                </a:lnTo>
                <a:lnTo>
                  <a:pt x="1858" y="1553"/>
                </a:lnTo>
                <a:lnTo>
                  <a:pt x="1887" y="1530"/>
                </a:lnTo>
                <a:lnTo>
                  <a:pt x="1912" y="1509"/>
                </a:lnTo>
                <a:lnTo>
                  <a:pt x="1927" y="1487"/>
                </a:lnTo>
                <a:lnTo>
                  <a:pt x="1943" y="1464"/>
                </a:lnTo>
                <a:lnTo>
                  <a:pt x="1968" y="1434"/>
                </a:lnTo>
                <a:lnTo>
                  <a:pt x="1997" y="1402"/>
                </a:lnTo>
                <a:lnTo>
                  <a:pt x="2027" y="1371"/>
                </a:lnTo>
                <a:lnTo>
                  <a:pt x="2056" y="1340"/>
                </a:lnTo>
                <a:lnTo>
                  <a:pt x="2082" y="1316"/>
                </a:lnTo>
                <a:lnTo>
                  <a:pt x="2099" y="1299"/>
                </a:lnTo>
                <a:lnTo>
                  <a:pt x="2105" y="1293"/>
                </a:lnTo>
                <a:lnTo>
                  <a:pt x="2102" y="1293"/>
                </a:lnTo>
                <a:lnTo>
                  <a:pt x="2092" y="1295"/>
                </a:lnTo>
                <a:lnTo>
                  <a:pt x="2078" y="1296"/>
                </a:lnTo>
                <a:lnTo>
                  <a:pt x="2059" y="1299"/>
                </a:lnTo>
                <a:lnTo>
                  <a:pt x="2036" y="1302"/>
                </a:lnTo>
                <a:lnTo>
                  <a:pt x="2011" y="1305"/>
                </a:lnTo>
                <a:lnTo>
                  <a:pt x="1984" y="1307"/>
                </a:lnTo>
                <a:lnTo>
                  <a:pt x="1955" y="1310"/>
                </a:lnTo>
                <a:lnTo>
                  <a:pt x="1926" y="1313"/>
                </a:lnTo>
                <a:lnTo>
                  <a:pt x="1897" y="1316"/>
                </a:lnTo>
                <a:lnTo>
                  <a:pt x="1870" y="1318"/>
                </a:lnTo>
                <a:lnTo>
                  <a:pt x="1845" y="1319"/>
                </a:lnTo>
                <a:lnTo>
                  <a:pt x="1822" y="1320"/>
                </a:lnTo>
                <a:lnTo>
                  <a:pt x="1803" y="1319"/>
                </a:lnTo>
                <a:lnTo>
                  <a:pt x="1789" y="1319"/>
                </a:lnTo>
                <a:lnTo>
                  <a:pt x="1780" y="1316"/>
                </a:lnTo>
                <a:lnTo>
                  <a:pt x="1767" y="1309"/>
                </a:lnTo>
                <a:lnTo>
                  <a:pt x="1754" y="1300"/>
                </a:lnTo>
                <a:lnTo>
                  <a:pt x="1741" y="1292"/>
                </a:lnTo>
                <a:lnTo>
                  <a:pt x="1730" y="1283"/>
                </a:lnTo>
                <a:lnTo>
                  <a:pt x="1720" y="1276"/>
                </a:lnTo>
                <a:lnTo>
                  <a:pt x="1712" y="1270"/>
                </a:lnTo>
                <a:lnTo>
                  <a:pt x="1707" y="1266"/>
                </a:lnTo>
                <a:lnTo>
                  <a:pt x="1705" y="1264"/>
                </a:lnTo>
                <a:lnTo>
                  <a:pt x="1699" y="1267"/>
                </a:lnTo>
                <a:lnTo>
                  <a:pt x="1685" y="1274"/>
                </a:lnTo>
                <a:lnTo>
                  <a:pt x="1662" y="1283"/>
                </a:lnTo>
                <a:lnTo>
                  <a:pt x="1634" y="1292"/>
                </a:lnTo>
                <a:lnTo>
                  <a:pt x="1603" y="1297"/>
                </a:lnTo>
                <a:lnTo>
                  <a:pt x="1572" y="1300"/>
                </a:lnTo>
                <a:lnTo>
                  <a:pt x="1542" y="1297"/>
                </a:lnTo>
                <a:lnTo>
                  <a:pt x="1516" y="1286"/>
                </a:lnTo>
                <a:lnTo>
                  <a:pt x="1491" y="1267"/>
                </a:lnTo>
                <a:lnTo>
                  <a:pt x="1473" y="1250"/>
                </a:lnTo>
                <a:lnTo>
                  <a:pt x="1457" y="1231"/>
                </a:lnTo>
                <a:lnTo>
                  <a:pt x="1445" y="1214"/>
                </a:lnTo>
                <a:lnTo>
                  <a:pt x="1437" y="1197"/>
                </a:lnTo>
                <a:lnTo>
                  <a:pt x="1432" y="1180"/>
                </a:lnTo>
                <a:lnTo>
                  <a:pt x="1428" y="1162"/>
                </a:lnTo>
                <a:lnTo>
                  <a:pt x="1426" y="1145"/>
                </a:lnTo>
                <a:lnTo>
                  <a:pt x="1426" y="1119"/>
                </a:lnTo>
                <a:lnTo>
                  <a:pt x="1431" y="1086"/>
                </a:lnTo>
                <a:lnTo>
                  <a:pt x="1435" y="1050"/>
                </a:lnTo>
                <a:lnTo>
                  <a:pt x="1442" y="1010"/>
                </a:lnTo>
                <a:lnTo>
                  <a:pt x="1450" y="973"/>
                </a:lnTo>
                <a:lnTo>
                  <a:pt x="1457" y="940"/>
                </a:lnTo>
                <a:lnTo>
                  <a:pt x="1463" y="912"/>
                </a:lnTo>
                <a:lnTo>
                  <a:pt x="1468" y="894"/>
                </a:lnTo>
                <a:lnTo>
                  <a:pt x="1480" y="865"/>
                </a:lnTo>
                <a:lnTo>
                  <a:pt x="1494" y="832"/>
                </a:lnTo>
                <a:lnTo>
                  <a:pt x="1513" y="796"/>
                </a:lnTo>
                <a:lnTo>
                  <a:pt x="1532" y="761"/>
                </a:lnTo>
                <a:lnTo>
                  <a:pt x="1548" y="731"/>
                </a:lnTo>
                <a:lnTo>
                  <a:pt x="1564" y="705"/>
                </a:lnTo>
                <a:lnTo>
                  <a:pt x="1572" y="688"/>
                </a:lnTo>
                <a:lnTo>
                  <a:pt x="1577" y="682"/>
                </a:lnTo>
                <a:lnTo>
                  <a:pt x="1571" y="685"/>
                </a:lnTo>
                <a:lnTo>
                  <a:pt x="1558" y="691"/>
                </a:lnTo>
                <a:lnTo>
                  <a:pt x="1538" y="698"/>
                </a:lnTo>
                <a:lnTo>
                  <a:pt x="1515" y="705"/>
                </a:lnTo>
                <a:lnTo>
                  <a:pt x="1489" y="708"/>
                </a:lnTo>
                <a:lnTo>
                  <a:pt x="1464" y="707"/>
                </a:lnTo>
                <a:lnTo>
                  <a:pt x="1441" y="698"/>
                </a:lnTo>
                <a:lnTo>
                  <a:pt x="1425" y="681"/>
                </a:lnTo>
                <a:lnTo>
                  <a:pt x="1413" y="658"/>
                </a:lnTo>
                <a:lnTo>
                  <a:pt x="1405" y="635"/>
                </a:lnTo>
                <a:lnTo>
                  <a:pt x="1399" y="612"/>
                </a:lnTo>
                <a:lnTo>
                  <a:pt x="1395" y="591"/>
                </a:lnTo>
                <a:lnTo>
                  <a:pt x="1390" y="569"/>
                </a:lnTo>
                <a:lnTo>
                  <a:pt x="1386" y="547"/>
                </a:lnTo>
                <a:lnTo>
                  <a:pt x="1382" y="527"/>
                </a:lnTo>
                <a:lnTo>
                  <a:pt x="1374" y="507"/>
                </a:lnTo>
                <a:lnTo>
                  <a:pt x="1367" y="444"/>
                </a:lnTo>
                <a:lnTo>
                  <a:pt x="1370" y="352"/>
                </a:lnTo>
                <a:lnTo>
                  <a:pt x="1376" y="270"/>
                </a:lnTo>
                <a:lnTo>
                  <a:pt x="1380" y="234"/>
                </a:lnTo>
                <a:lnTo>
                  <a:pt x="1376" y="243"/>
                </a:lnTo>
                <a:lnTo>
                  <a:pt x="1366" y="264"/>
                </a:lnTo>
                <a:lnTo>
                  <a:pt x="1351" y="296"/>
                </a:lnTo>
                <a:lnTo>
                  <a:pt x="1331" y="335"/>
                </a:lnTo>
                <a:lnTo>
                  <a:pt x="1310" y="376"/>
                </a:lnTo>
                <a:lnTo>
                  <a:pt x="1285" y="420"/>
                </a:lnTo>
                <a:lnTo>
                  <a:pt x="1260" y="457"/>
                </a:lnTo>
                <a:lnTo>
                  <a:pt x="1236" y="488"/>
                </a:lnTo>
                <a:lnTo>
                  <a:pt x="1214" y="514"/>
                </a:lnTo>
                <a:lnTo>
                  <a:pt x="1194" y="537"/>
                </a:lnTo>
                <a:lnTo>
                  <a:pt x="1177" y="557"/>
                </a:lnTo>
                <a:lnTo>
                  <a:pt x="1162" y="576"/>
                </a:lnTo>
                <a:lnTo>
                  <a:pt x="1148" y="589"/>
                </a:lnTo>
                <a:lnTo>
                  <a:pt x="1135" y="599"/>
                </a:lnTo>
                <a:lnTo>
                  <a:pt x="1123" y="605"/>
                </a:lnTo>
                <a:lnTo>
                  <a:pt x="1113" y="603"/>
                </a:lnTo>
                <a:lnTo>
                  <a:pt x="1102" y="595"/>
                </a:lnTo>
                <a:lnTo>
                  <a:pt x="1086" y="578"/>
                </a:lnTo>
                <a:lnTo>
                  <a:pt x="1067" y="556"/>
                </a:lnTo>
                <a:lnTo>
                  <a:pt x="1050" y="532"/>
                </a:lnTo>
                <a:lnTo>
                  <a:pt x="1032" y="509"/>
                </a:lnTo>
                <a:lnTo>
                  <a:pt x="1018" y="488"/>
                </a:lnTo>
                <a:lnTo>
                  <a:pt x="1008" y="476"/>
                </a:lnTo>
                <a:lnTo>
                  <a:pt x="1005" y="470"/>
                </a:lnTo>
                <a:lnTo>
                  <a:pt x="1003" y="477"/>
                </a:lnTo>
                <a:lnTo>
                  <a:pt x="998" y="496"/>
                </a:lnTo>
                <a:lnTo>
                  <a:pt x="990" y="522"/>
                </a:lnTo>
                <a:lnTo>
                  <a:pt x="980" y="553"/>
                </a:lnTo>
                <a:lnTo>
                  <a:pt x="970" y="588"/>
                </a:lnTo>
                <a:lnTo>
                  <a:pt x="959" y="619"/>
                </a:lnTo>
                <a:lnTo>
                  <a:pt x="947" y="645"/>
                </a:lnTo>
                <a:lnTo>
                  <a:pt x="937" y="664"/>
                </a:lnTo>
                <a:lnTo>
                  <a:pt x="928" y="681"/>
                </a:lnTo>
                <a:lnTo>
                  <a:pt x="920" y="704"/>
                </a:lnTo>
                <a:lnTo>
                  <a:pt x="912" y="733"/>
                </a:lnTo>
                <a:lnTo>
                  <a:pt x="905" y="763"/>
                </a:lnTo>
                <a:lnTo>
                  <a:pt x="899" y="796"/>
                </a:lnTo>
                <a:lnTo>
                  <a:pt x="892" y="826"/>
                </a:lnTo>
                <a:lnTo>
                  <a:pt x="886" y="853"/>
                </a:lnTo>
                <a:lnTo>
                  <a:pt x="881" y="876"/>
                </a:lnTo>
                <a:lnTo>
                  <a:pt x="876" y="897"/>
                </a:lnTo>
                <a:lnTo>
                  <a:pt x="872" y="918"/>
                </a:lnTo>
                <a:lnTo>
                  <a:pt x="871" y="940"/>
                </a:lnTo>
                <a:lnTo>
                  <a:pt x="868" y="960"/>
                </a:lnTo>
                <a:lnTo>
                  <a:pt x="863" y="977"/>
                </a:lnTo>
                <a:lnTo>
                  <a:pt x="856" y="991"/>
                </a:lnTo>
                <a:lnTo>
                  <a:pt x="847" y="1000"/>
                </a:lnTo>
                <a:lnTo>
                  <a:pt x="833" y="1003"/>
                </a:lnTo>
                <a:lnTo>
                  <a:pt x="810" y="1000"/>
                </a:lnTo>
                <a:lnTo>
                  <a:pt x="787" y="996"/>
                </a:lnTo>
                <a:lnTo>
                  <a:pt x="765" y="986"/>
                </a:lnTo>
                <a:lnTo>
                  <a:pt x="742" y="974"/>
                </a:lnTo>
                <a:lnTo>
                  <a:pt x="720" y="961"/>
                </a:lnTo>
                <a:lnTo>
                  <a:pt x="699" y="945"/>
                </a:lnTo>
                <a:lnTo>
                  <a:pt x="677" y="930"/>
                </a:lnTo>
                <a:lnTo>
                  <a:pt x="657" y="911"/>
                </a:lnTo>
                <a:lnTo>
                  <a:pt x="638" y="894"/>
                </a:lnTo>
                <a:lnTo>
                  <a:pt x="621" y="876"/>
                </a:lnTo>
                <a:lnTo>
                  <a:pt x="605" y="859"/>
                </a:lnTo>
                <a:lnTo>
                  <a:pt x="590" y="842"/>
                </a:lnTo>
                <a:lnTo>
                  <a:pt x="577" y="828"/>
                </a:lnTo>
                <a:lnTo>
                  <a:pt x="566" y="813"/>
                </a:lnTo>
                <a:lnTo>
                  <a:pt x="557" y="803"/>
                </a:lnTo>
                <a:lnTo>
                  <a:pt x="550" y="795"/>
                </a:lnTo>
                <a:lnTo>
                  <a:pt x="540" y="786"/>
                </a:lnTo>
                <a:lnTo>
                  <a:pt x="531" y="787"/>
                </a:lnTo>
                <a:lnTo>
                  <a:pt x="524" y="793"/>
                </a:lnTo>
                <a:lnTo>
                  <a:pt x="517" y="803"/>
                </a:lnTo>
                <a:lnTo>
                  <a:pt x="508" y="813"/>
                </a:lnTo>
                <a:lnTo>
                  <a:pt x="498" y="822"/>
                </a:lnTo>
                <a:lnTo>
                  <a:pt x="486" y="825"/>
                </a:lnTo>
                <a:lnTo>
                  <a:pt x="471" y="819"/>
                </a:lnTo>
                <a:lnTo>
                  <a:pt x="449" y="800"/>
                </a:lnTo>
                <a:lnTo>
                  <a:pt x="419" y="770"/>
                </a:lnTo>
                <a:lnTo>
                  <a:pt x="385" y="730"/>
                </a:lnTo>
                <a:lnTo>
                  <a:pt x="352" y="687"/>
                </a:lnTo>
                <a:lnTo>
                  <a:pt x="320" y="645"/>
                </a:lnTo>
                <a:lnTo>
                  <a:pt x="293" y="611"/>
                </a:lnTo>
                <a:lnTo>
                  <a:pt x="276" y="585"/>
                </a:lnTo>
                <a:lnTo>
                  <a:pt x="268" y="576"/>
                </a:lnTo>
                <a:lnTo>
                  <a:pt x="271" y="601"/>
                </a:lnTo>
                <a:lnTo>
                  <a:pt x="279" y="658"/>
                </a:lnTo>
                <a:lnTo>
                  <a:pt x="283" y="726"/>
                </a:lnTo>
                <a:lnTo>
                  <a:pt x="277" y="779"/>
                </a:lnTo>
                <a:lnTo>
                  <a:pt x="268" y="823"/>
                </a:lnTo>
                <a:lnTo>
                  <a:pt x="267" y="869"/>
                </a:lnTo>
                <a:lnTo>
                  <a:pt x="267" y="907"/>
                </a:lnTo>
                <a:lnTo>
                  <a:pt x="268" y="921"/>
                </a:lnTo>
                <a:lnTo>
                  <a:pt x="274" y="927"/>
                </a:lnTo>
                <a:lnTo>
                  <a:pt x="289" y="941"/>
                </a:lnTo>
                <a:lnTo>
                  <a:pt x="300" y="965"/>
                </a:lnTo>
                <a:lnTo>
                  <a:pt x="300" y="997"/>
                </a:lnTo>
                <a:lnTo>
                  <a:pt x="292" y="1014"/>
                </a:lnTo>
                <a:lnTo>
                  <a:pt x="279" y="1029"/>
                </a:lnTo>
                <a:lnTo>
                  <a:pt x="261" y="1042"/>
                </a:lnTo>
                <a:lnTo>
                  <a:pt x="242" y="1053"/>
                </a:lnTo>
                <a:lnTo>
                  <a:pt x="224" y="1062"/>
                </a:lnTo>
                <a:lnTo>
                  <a:pt x="208" y="1069"/>
                </a:lnTo>
                <a:lnTo>
                  <a:pt x="196" y="1073"/>
                </a:lnTo>
                <a:lnTo>
                  <a:pt x="192" y="1075"/>
                </a:lnTo>
                <a:lnTo>
                  <a:pt x="196" y="1085"/>
                </a:lnTo>
                <a:lnTo>
                  <a:pt x="206" y="1109"/>
                </a:lnTo>
                <a:lnTo>
                  <a:pt x="222" y="1147"/>
                </a:lnTo>
                <a:lnTo>
                  <a:pt x="242" y="1190"/>
                </a:lnTo>
                <a:lnTo>
                  <a:pt x="263" y="1236"/>
                </a:lnTo>
                <a:lnTo>
                  <a:pt x="281" y="1279"/>
                </a:lnTo>
                <a:lnTo>
                  <a:pt x="299" y="1315"/>
                </a:lnTo>
                <a:lnTo>
                  <a:pt x="310" y="1338"/>
                </a:lnTo>
                <a:lnTo>
                  <a:pt x="325" y="1356"/>
                </a:lnTo>
                <a:lnTo>
                  <a:pt x="344" y="1379"/>
                </a:lnTo>
                <a:lnTo>
                  <a:pt x="367" y="1407"/>
                </a:lnTo>
                <a:lnTo>
                  <a:pt x="390" y="1437"/>
                </a:lnTo>
                <a:lnTo>
                  <a:pt x="410" y="1467"/>
                </a:lnTo>
                <a:lnTo>
                  <a:pt x="424" y="1497"/>
                </a:lnTo>
                <a:lnTo>
                  <a:pt x="430" y="1526"/>
                </a:lnTo>
                <a:lnTo>
                  <a:pt x="424" y="1550"/>
                </a:lnTo>
                <a:lnTo>
                  <a:pt x="409" y="1578"/>
                </a:lnTo>
                <a:lnTo>
                  <a:pt x="388" y="1613"/>
                </a:lnTo>
                <a:lnTo>
                  <a:pt x="364" y="1652"/>
                </a:lnTo>
                <a:lnTo>
                  <a:pt x="339" y="1692"/>
                </a:lnTo>
                <a:lnTo>
                  <a:pt x="312" y="1730"/>
                </a:lnTo>
                <a:lnTo>
                  <a:pt x="287" y="1759"/>
                </a:lnTo>
                <a:lnTo>
                  <a:pt x="266" y="1779"/>
                </a:lnTo>
                <a:lnTo>
                  <a:pt x="248" y="1783"/>
                </a:lnTo>
                <a:lnTo>
                  <a:pt x="242" y="1782"/>
                </a:lnTo>
                <a:lnTo>
                  <a:pt x="254" y="1786"/>
                </a:lnTo>
                <a:lnTo>
                  <a:pt x="276" y="1793"/>
                </a:lnTo>
                <a:lnTo>
                  <a:pt x="306" y="1802"/>
                </a:lnTo>
                <a:lnTo>
                  <a:pt x="341" y="1812"/>
                </a:lnTo>
                <a:lnTo>
                  <a:pt x="372" y="1820"/>
                </a:lnTo>
                <a:lnTo>
                  <a:pt x="401" y="1828"/>
                </a:lnTo>
                <a:lnTo>
                  <a:pt x="420" y="1832"/>
                </a:lnTo>
                <a:lnTo>
                  <a:pt x="432" y="1833"/>
                </a:lnTo>
                <a:lnTo>
                  <a:pt x="442" y="1835"/>
                </a:lnTo>
                <a:lnTo>
                  <a:pt x="450" y="1836"/>
                </a:lnTo>
                <a:lnTo>
                  <a:pt x="458" y="1838"/>
                </a:lnTo>
                <a:lnTo>
                  <a:pt x="463" y="1839"/>
                </a:lnTo>
                <a:lnTo>
                  <a:pt x="468" y="1839"/>
                </a:lnTo>
                <a:lnTo>
                  <a:pt x="469" y="1840"/>
                </a:lnTo>
                <a:lnTo>
                  <a:pt x="471" y="1840"/>
                </a:lnTo>
                <a:lnTo>
                  <a:pt x="471" y="1842"/>
                </a:lnTo>
                <a:lnTo>
                  <a:pt x="472" y="1845"/>
                </a:lnTo>
                <a:lnTo>
                  <a:pt x="475" y="1851"/>
                </a:lnTo>
                <a:lnTo>
                  <a:pt x="479" y="1859"/>
                </a:lnTo>
                <a:lnTo>
                  <a:pt x="489" y="1868"/>
                </a:lnTo>
                <a:lnTo>
                  <a:pt x="502" y="1878"/>
                </a:lnTo>
                <a:lnTo>
                  <a:pt x="521" y="1889"/>
                </a:lnTo>
                <a:lnTo>
                  <a:pt x="547" y="1901"/>
                </a:lnTo>
                <a:lnTo>
                  <a:pt x="579" y="1908"/>
                </a:lnTo>
                <a:lnTo>
                  <a:pt x="612" y="1909"/>
                </a:lnTo>
                <a:lnTo>
                  <a:pt x="647" y="1905"/>
                </a:lnTo>
                <a:lnTo>
                  <a:pt x="680" y="1898"/>
                </a:lnTo>
                <a:lnTo>
                  <a:pt x="709" y="1889"/>
                </a:lnTo>
                <a:lnTo>
                  <a:pt x="732" y="1881"/>
                </a:lnTo>
                <a:lnTo>
                  <a:pt x="748" y="1875"/>
                </a:lnTo>
                <a:lnTo>
                  <a:pt x="754" y="1872"/>
                </a:lnTo>
                <a:lnTo>
                  <a:pt x="752" y="1874"/>
                </a:lnTo>
                <a:lnTo>
                  <a:pt x="746" y="1879"/>
                </a:lnTo>
                <a:lnTo>
                  <a:pt x="738" y="1886"/>
                </a:lnTo>
                <a:lnTo>
                  <a:pt x="726" y="1897"/>
                </a:lnTo>
                <a:lnTo>
                  <a:pt x="713" y="1909"/>
                </a:lnTo>
                <a:lnTo>
                  <a:pt x="696" y="1922"/>
                </a:lnTo>
                <a:lnTo>
                  <a:pt x="679" y="1935"/>
                </a:lnTo>
                <a:lnTo>
                  <a:pt x="660" y="1950"/>
                </a:lnTo>
                <a:lnTo>
                  <a:pt x="640" y="1963"/>
                </a:lnTo>
                <a:lnTo>
                  <a:pt x="618" y="1976"/>
                </a:lnTo>
                <a:lnTo>
                  <a:pt x="596" y="1986"/>
                </a:lnTo>
                <a:lnTo>
                  <a:pt x="575" y="1994"/>
                </a:lnTo>
                <a:lnTo>
                  <a:pt x="553" y="2001"/>
                </a:lnTo>
                <a:lnTo>
                  <a:pt x="533" y="2004"/>
                </a:lnTo>
                <a:lnTo>
                  <a:pt x="512" y="2003"/>
                </a:lnTo>
                <a:lnTo>
                  <a:pt x="494" y="1999"/>
                </a:lnTo>
                <a:lnTo>
                  <a:pt x="462" y="1984"/>
                </a:lnTo>
                <a:lnTo>
                  <a:pt x="434" y="1971"/>
                </a:lnTo>
                <a:lnTo>
                  <a:pt x="413" y="1960"/>
                </a:lnTo>
                <a:lnTo>
                  <a:pt x="397" y="1948"/>
                </a:lnTo>
                <a:lnTo>
                  <a:pt x="384" y="1940"/>
                </a:lnTo>
                <a:lnTo>
                  <a:pt x="375" y="1934"/>
                </a:lnTo>
                <a:lnTo>
                  <a:pt x="371" y="1930"/>
                </a:lnTo>
                <a:lnTo>
                  <a:pt x="370" y="1928"/>
                </a:lnTo>
                <a:lnTo>
                  <a:pt x="368" y="1928"/>
                </a:lnTo>
                <a:lnTo>
                  <a:pt x="365" y="1927"/>
                </a:lnTo>
                <a:lnTo>
                  <a:pt x="361" y="1927"/>
                </a:lnTo>
                <a:lnTo>
                  <a:pt x="354" y="1925"/>
                </a:lnTo>
                <a:lnTo>
                  <a:pt x="345" y="1924"/>
                </a:lnTo>
                <a:lnTo>
                  <a:pt x="335" y="1921"/>
                </a:lnTo>
                <a:lnTo>
                  <a:pt x="322" y="1920"/>
                </a:lnTo>
                <a:lnTo>
                  <a:pt x="309" y="1918"/>
                </a:lnTo>
                <a:lnTo>
                  <a:pt x="299" y="1915"/>
                </a:lnTo>
                <a:lnTo>
                  <a:pt x="283" y="1909"/>
                </a:lnTo>
                <a:lnTo>
                  <a:pt x="263" y="1902"/>
                </a:lnTo>
                <a:lnTo>
                  <a:pt x="240" y="1892"/>
                </a:lnTo>
                <a:lnTo>
                  <a:pt x="212" y="1879"/>
                </a:lnTo>
                <a:lnTo>
                  <a:pt x="183" y="1866"/>
                </a:lnTo>
                <a:lnTo>
                  <a:pt x="154" y="1853"/>
                </a:lnTo>
                <a:lnTo>
                  <a:pt x="125" y="1839"/>
                </a:lnTo>
                <a:lnTo>
                  <a:pt x="97" y="1825"/>
                </a:lnTo>
                <a:lnTo>
                  <a:pt x="71" y="1812"/>
                </a:lnTo>
                <a:lnTo>
                  <a:pt x="48" y="1800"/>
                </a:lnTo>
                <a:lnTo>
                  <a:pt x="27" y="1789"/>
                </a:lnTo>
                <a:lnTo>
                  <a:pt x="11" y="1780"/>
                </a:lnTo>
                <a:lnTo>
                  <a:pt x="3" y="1774"/>
                </a:lnTo>
                <a:lnTo>
                  <a:pt x="0" y="1772"/>
                </a:lnTo>
                <a:lnTo>
                  <a:pt x="4" y="1772"/>
                </a:lnTo>
                <a:lnTo>
                  <a:pt x="14" y="1772"/>
                </a:lnTo>
                <a:lnTo>
                  <a:pt x="29" y="1770"/>
                </a:lnTo>
                <a:lnTo>
                  <a:pt x="46" y="1764"/>
                </a:lnTo>
                <a:lnTo>
                  <a:pt x="66" y="1756"/>
                </a:lnTo>
                <a:lnTo>
                  <a:pt x="88" y="1746"/>
                </a:lnTo>
                <a:lnTo>
                  <a:pt x="112" y="1734"/>
                </a:lnTo>
                <a:lnTo>
                  <a:pt x="137" y="1720"/>
                </a:lnTo>
                <a:lnTo>
                  <a:pt x="162" y="1705"/>
                </a:lnTo>
                <a:lnTo>
                  <a:pt x="186" y="1690"/>
                </a:lnTo>
                <a:lnTo>
                  <a:pt x="211" y="1674"/>
                </a:lnTo>
                <a:lnTo>
                  <a:pt x="234" y="1657"/>
                </a:lnTo>
                <a:lnTo>
                  <a:pt x="255" y="1639"/>
                </a:lnTo>
                <a:lnTo>
                  <a:pt x="274" y="1622"/>
                </a:lnTo>
                <a:lnTo>
                  <a:pt x="290" y="1606"/>
                </a:lnTo>
                <a:lnTo>
                  <a:pt x="303" y="1590"/>
                </a:lnTo>
                <a:lnTo>
                  <a:pt x="313" y="1576"/>
                </a:lnTo>
                <a:lnTo>
                  <a:pt x="320" y="1546"/>
                </a:lnTo>
                <a:lnTo>
                  <a:pt x="313" y="1513"/>
                </a:lnTo>
                <a:lnTo>
                  <a:pt x="296" y="1477"/>
                </a:lnTo>
                <a:lnTo>
                  <a:pt x="271" y="1440"/>
                </a:lnTo>
                <a:lnTo>
                  <a:pt x="244" y="1404"/>
                </a:lnTo>
                <a:lnTo>
                  <a:pt x="216" y="1372"/>
                </a:lnTo>
                <a:lnTo>
                  <a:pt x="192" y="1343"/>
                </a:lnTo>
                <a:lnTo>
                  <a:pt x="176" y="1320"/>
                </a:lnTo>
                <a:lnTo>
                  <a:pt x="160" y="1290"/>
                </a:lnTo>
                <a:lnTo>
                  <a:pt x="137" y="1244"/>
                </a:lnTo>
                <a:lnTo>
                  <a:pt x="111" y="1190"/>
                </a:lnTo>
                <a:lnTo>
                  <a:pt x="82" y="1129"/>
                </a:lnTo>
                <a:lnTo>
                  <a:pt x="56" y="1072"/>
                </a:lnTo>
                <a:lnTo>
                  <a:pt x="33" y="1023"/>
                </a:lnTo>
                <a:lnTo>
                  <a:pt x="17" y="990"/>
                </a:lnTo>
                <a:lnTo>
                  <a:pt x="11" y="977"/>
                </a:lnTo>
                <a:lnTo>
                  <a:pt x="17" y="977"/>
                </a:lnTo>
                <a:lnTo>
                  <a:pt x="33" y="974"/>
                </a:lnTo>
                <a:lnTo>
                  <a:pt x="56" y="970"/>
                </a:lnTo>
                <a:lnTo>
                  <a:pt x="82" y="964"/>
                </a:lnTo>
                <a:lnTo>
                  <a:pt x="110" y="955"/>
                </a:lnTo>
                <a:lnTo>
                  <a:pt x="134" y="944"/>
                </a:lnTo>
                <a:lnTo>
                  <a:pt x="153" y="928"/>
                </a:lnTo>
                <a:lnTo>
                  <a:pt x="163" y="909"/>
                </a:lnTo>
                <a:lnTo>
                  <a:pt x="164" y="872"/>
                </a:lnTo>
                <a:lnTo>
                  <a:pt x="153" y="842"/>
                </a:lnTo>
                <a:lnTo>
                  <a:pt x="140" y="823"/>
                </a:lnTo>
                <a:lnTo>
                  <a:pt x="134" y="816"/>
                </a:lnTo>
                <a:lnTo>
                  <a:pt x="136" y="812"/>
                </a:lnTo>
                <a:lnTo>
                  <a:pt x="138" y="800"/>
                </a:lnTo>
                <a:lnTo>
                  <a:pt x="144" y="783"/>
                </a:lnTo>
                <a:lnTo>
                  <a:pt x="151" y="761"/>
                </a:lnTo>
                <a:lnTo>
                  <a:pt x="159" y="737"/>
                </a:lnTo>
                <a:lnTo>
                  <a:pt x="167" y="711"/>
                </a:lnTo>
                <a:lnTo>
                  <a:pt x="176" y="685"/>
                </a:lnTo>
                <a:lnTo>
                  <a:pt x="183" y="659"/>
                </a:lnTo>
                <a:lnTo>
                  <a:pt x="190" y="598"/>
                </a:lnTo>
                <a:lnTo>
                  <a:pt x="190" y="523"/>
                </a:lnTo>
                <a:lnTo>
                  <a:pt x="186" y="460"/>
                </a:lnTo>
                <a:lnTo>
                  <a:pt x="183" y="434"/>
                </a:lnTo>
                <a:lnTo>
                  <a:pt x="186" y="435"/>
                </a:lnTo>
                <a:lnTo>
                  <a:pt x="192" y="441"/>
                </a:lnTo>
                <a:lnTo>
                  <a:pt x="202" y="451"/>
                </a:lnTo>
                <a:lnTo>
                  <a:pt x="215" y="463"/>
                </a:lnTo>
                <a:lnTo>
                  <a:pt x="231" y="476"/>
                </a:lnTo>
                <a:lnTo>
                  <a:pt x="248" y="491"/>
                </a:lnTo>
                <a:lnTo>
                  <a:pt x="268" y="509"/>
                </a:lnTo>
                <a:lnTo>
                  <a:pt x="290" y="526"/>
                </a:lnTo>
                <a:lnTo>
                  <a:pt x="310" y="545"/>
                </a:lnTo>
                <a:lnTo>
                  <a:pt x="332" y="563"/>
                </a:lnTo>
                <a:lnTo>
                  <a:pt x="354" y="580"/>
                </a:lnTo>
                <a:lnTo>
                  <a:pt x="374" y="598"/>
                </a:lnTo>
                <a:lnTo>
                  <a:pt x="394" y="613"/>
                </a:lnTo>
                <a:lnTo>
                  <a:pt x="411" y="626"/>
                </a:lnTo>
                <a:lnTo>
                  <a:pt x="426" y="636"/>
                </a:lnTo>
                <a:lnTo>
                  <a:pt x="439" y="645"/>
                </a:lnTo>
                <a:close/>
              </a:path>
            </a:pathLst>
          </a:custGeom>
          <a:solidFill>
            <a:srgbClr val="FF6600">
              <a:alpha val="20000"/>
            </a:srgbClr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5604" name="Freeform 2"/>
          <p:cNvSpPr>
            <a:spLocks/>
          </p:cNvSpPr>
          <p:nvPr/>
        </p:nvSpPr>
        <p:spPr bwMode="auto">
          <a:xfrm rot="1648469">
            <a:off x="5006975" y="3455988"/>
            <a:ext cx="3487738" cy="3665537"/>
          </a:xfrm>
          <a:custGeom>
            <a:avLst/>
            <a:gdLst>
              <a:gd name="T0" fmla="*/ 793 w 2377"/>
              <a:gd name="T1" fmla="*/ 866 h 2715"/>
              <a:gd name="T2" fmla="*/ 941 w 2377"/>
              <a:gd name="T3" fmla="*/ 325 h 2715"/>
              <a:gd name="T4" fmla="*/ 1288 w 2377"/>
              <a:gd name="T5" fmla="*/ 261 h 2715"/>
              <a:gd name="T6" fmla="*/ 1510 w 2377"/>
              <a:gd name="T7" fmla="*/ 555 h 2715"/>
              <a:gd name="T8" fmla="*/ 1600 w 2377"/>
              <a:gd name="T9" fmla="*/ 829 h 2715"/>
              <a:gd name="T10" fmla="*/ 1619 w 2377"/>
              <a:gd name="T11" fmla="*/ 1205 h 2715"/>
              <a:gd name="T12" fmla="*/ 1855 w 2377"/>
              <a:gd name="T13" fmla="*/ 1182 h 2715"/>
              <a:gd name="T14" fmla="*/ 2372 w 2377"/>
              <a:gd name="T15" fmla="*/ 1154 h 2715"/>
              <a:gd name="T16" fmla="*/ 2104 w 2377"/>
              <a:gd name="T17" fmla="*/ 1450 h 2715"/>
              <a:gd name="T18" fmla="*/ 2124 w 2377"/>
              <a:gd name="T19" fmla="*/ 1862 h 2715"/>
              <a:gd name="T20" fmla="*/ 1811 w 2377"/>
              <a:gd name="T21" fmla="*/ 1914 h 2715"/>
              <a:gd name="T22" fmla="*/ 1452 w 2377"/>
              <a:gd name="T23" fmla="*/ 2075 h 2715"/>
              <a:gd name="T24" fmla="*/ 1361 w 2377"/>
              <a:gd name="T25" fmla="*/ 2256 h 2715"/>
              <a:gd name="T26" fmla="*/ 1060 w 2377"/>
              <a:gd name="T27" fmla="*/ 2204 h 2715"/>
              <a:gd name="T28" fmla="*/ 502 w 2377"/>
              <a:gd name="T29" fmla="*/ 2444 h 2715"/>
              <a:gd name="T30" fmla="*/ 254 w 2377"/>
              <a:gd name="T31" fmla="*/ 2632 h 2715"/>
              <a:gd name="T32" fmla="*/ 806 w 2377"/>
              <a:gd name="T33" fmla="*/ 1872 h 2715"/>
              <a:gd name="T34" fmla="*/ 634 w 2377"/>
              <a:gd name="T35" fmla="*/ 1486 h 2715"/>
              <a:gd name="T36" fmla="*/ 533 w 2377"/>
              <a:gd name="T37" fmla="*/ 1306 h 2715"/>
              <a:gd name="T38" fmla="*/ 593 w 2377"/>
              <a:gd name="T39" fmla="*/ 1290 h 2715"/>
              <a:gd name="T40" fmla="*/ 793 w 2377"/>
              <a:gd name="T41" fmla="*/ 1710 h 2715"/>
              <a:gd name="T42" fmla="*/ 963 w 2377"/>
              <a:gd name="T43" fmla="*/ 1352 h 2715"/>
              <a:gd name="T44" fmla="*/ 943 w 2377"/>
              <a:gd name="T45" fmla="*/ 1213 h 2715"/>
              <a:gd name="T46" fmla="*/ 1119 w 2377"/>
              <a:gd name="T47" fmla="*/ 1078 h 2715"/>
              <a:gd name="T48" fmla="*/ 1226 w 2377"/>
              <a:gd name="T49" fmla="*/ 760 h 2715"/>
              <a:gd name="T50" fmla="*/ 1305 w 2377"/>
              <a:gd name="T51" fmla="*/ 935 h 2715"/>
              <a:gd name="T52" fmla="*/ 1068 w 2377"/>
              <a:gd name="T53" fmla="*/ 1353 h 2715"/>
              <a:gd name="T54" fmla="*/ 1389 w 2377"/>
              <a:gd name="T55" fmla="*/ 1233 h 2715"/>
              <a:gd name="T56" fmla="*/ 980 w 2377"/>
              <a:gd name="T57" fmla="*/ 1611 h 2715"/>
              <a:gd name="T58" fmla="*/ 1266 w 2377"/>
              <a:gd name="T59" fmla="*/ 1670 h 2715"/>
              <a:gd name="T60" fmla="*/ 1857 w 2377"/>
              <a:gd name="T61" fmla="*/ 1424 h 2715"/>
              <a:gd name="T62" fmla="*/ 1542 w 2377"/>
              <a:gd name="T63" fmla="*/ 1603 h 2715"/>
              <a:gd name="T64" fmla="*/ 1695 w 2377"/>
              <a:gd name="T65" fmla="*/ 1743 h 2715"/>
              <a:gd name="T66" fmla="*/ 1366 w 2377"/>
              <a:gd name="T67" fmla="*/ 1685 h 2715"/>
              <a:gd name="T68" fmla="*/ 1037 w 2377"/>
              <a:gd name="T69" fmla="*/ 1823 h 2715"/>
              <a:gd name="T70" fmla="*/ 882 w 2377"/>
              <a:gd name="T71" fmla="*/ 1976 h 2715"/>
              <a:gd name="T72" fmla="*/ 1190 w 2377"/>
              <a:gd name="T73" fmla="*/ 2125 h 2715"/>
              <a:gd name="T74" fmla="*/ 1395 w 2377"/>
              <a:gd name="T75" fmla="*/ 2185 h 2715"/>
              <a:gd name="T76" fmla="*/ 1611 w 2377"/>
              <a:gd name="T77" fmla="*/ 1836 h 2715"/>
              <a:gd name="T78" fmla="*/ 1822 w 2377"/>
              <a:gd name="T79" fmla="*/ 1795 h 2715"/>
              <a:gd name="T80" fmla="*/ 2056 w 2377"/>
              <a:gd name="T81" fmla="*/ 1340 h 2715"/>
              <a:gd name="T82" fmla="*/ 1789 w 2377"/>
              <a:gd name="T83" fmla="*/ 1319 h 2715"/>
              <a:gd name="T84" fmla="*/ 1491 w 2377"/>
              <a:gd name="T85" fmla="*/ 1267 h 2715"/>
              <a:gd name="T86" fmla="*/ 1513 w 2377"/>
              <a:gd name="T87" fmla="*/ 796 h 2715"/>
              <a:gd name="T88" fmla="*/ 1390 w 2377"/>
              <a:gd name="T89" fmla="*/ 569 h 2715"/>
              <a:gd name="T90" fmla="*/ 1177 w 2377"/>
              <a:gd name="T91" fmla="*/ 557 h 2715"/>
              <a:gd name="T92" fmla="*/ 970 w 2377"/>
              <a:gd name="T93" fmla="*/ 588 h 2715"/>
              <a:gd name="T94" fmla="*/ 847 w 2377"/>
              <a:gd name="T95" fmla="*/ 1000 h 2715"/>
              <a:gd name="T96" fmla="*/ 540 w 2377"/>
              <a:gd name="T97" fmla="*/ 786 h 2715"/>
              <a:gd name="T98" fmla="*/ 283 w 2377"/>
              <a:gd name="T99" fmla="*/ 726 h 2715"/>
              <a:gd name="T100" fmla="*/ 196 w 2377"/>
              <a:gd name="T101" fmla="*/ 1085 h 2715"/>
              <a:gd name="T102" fmla="*/ 364 w 2377"/>
              <a:gd name="T103" fmla="*/ 1652 h 2715"/>
              <a:gd name="T104" fmla="*/ 463 w 2377"/>
              <a:gd name="T105" fmla="*/ 1839 h 2715"/>
              <a:gd name="T106" fmla="*/ 748 w 2377"/>
              <a:gd name="T107" fmla="*/ 1875 h 2715"/>
              <a:gd name="T108" fmla="*/ 462 w 2377"/>
              <a:gd name="T109" fmla="*/ 1984 h 2715"/>
              <a:gd name="T110" fmla="*/ 263 w 2377"/>
              <a:gd name="T111" fmla="*/ 1902 h 2715"/>
              <a:gd name="T112" fmla="*/ 88 w 2377"/>
              <a:gd name="T113" fmla="*/ 1746 h 2715"/>
              <a:gd name="T114" fmla="*/ 192 w 2377"/>
              <a:gd name="T115" fmla="*/ 1343 h 2715"/>
              <a:gd name="T116" fmla="*/ 164 w 2377"/>
              <a:gd name="T117" fmla="*/ 872 h 2715"/>
              <a:gd name="T118" fmla="*/ 202 w 2377"/>
              <a:gd name="T119" fmla="*/ 451 h 271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77"/>
              <a:gd name="T181" fmla="*/ 0 h 2715"/>
              <a:gd name="T182" fmla="*/ 2377 w 2377"/>
              <a:gd name="T183" fmla="*/ 2715 h 271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77" h="2715">
                <a:moveTo>
                  <a:pt x="439" y="645"/>
                </a:moveTo>
                <a:lnTo>
                  <a:pt x="459" y="652"/>
                </a:lnTo>
                <a:lnTo>
                  <a:pt x="476" y="649"/>
                </a:lnTo>
                <a:lnTo>
                  <a:pt x="492" y="641"/>
                </a:lnTo>
                <a:lnTo>
                  <a:pt x="507" y="628"/>
                </a:lnTo>
                <a:lnTo>
                  <a:pt x="521" y="618"/>
                </a:lnTo>
                <a:lnTo>
                  <a:pt x="534" y="611"/>
                </a:lnTo>
                <a:lnTo>
                  <a:pt x="547" y="611"/>
                </a:lnTo>
                <a:lnTo>
                  <a:pt x="560" y="621"/>
                </a:lnTo>
                <a:lnTo>
                  <a:pt x="573" y="644"/>
                </a:lnTo>
                <a:lnTo>
                  <a:pt x="589" y="678"/>
                </a:lnTo>
                <a:lnTo>
                  <a:pt x="605" y="718"/>
                </a:lnTo>
                <a:lnTo>
                  <a:pt x="627" y="760"/>
                </a:lnTo>
                <a:lnTo>
                  <a:pt x="653" y="802"/>
                </a:lnTo>
                <a:lnTo>
                  <a:pt x="686" y="836"/>
                </a:lnTo>
                <a:lnTo>
                  <a:pt x="726" y="861"/>
                </a:lnTo>
                <a:lnTo>
                  <a:pt x="777" y="871"/>
                </a:lnTo>
                <a:lnTo>
                  <a:pt x="793" y="866"/>
                </a:lnTo>
                <a:lnTo>
                  <a:pt x="804" y="856"/>
                </a:lnTo>
                <a:lnTo>
                  <a:pt x="813" y="839"/>
                </a:lnTo>
                <a:lnTo>
                  <a:pt x="817" y="818"/>
                </a:lnTo>
                <a:lnTo>
                  <a:pt x="820" y="795"/>
                </a:lnTo>
                <a:lnTo>
                  <a:pt x="823" y="769"/>
                </a:lnTo>
                <a:lnTo>
                  <a:pt x="827" y="743"/>
                </a:lnTo>
                <a:lnTo>
                  <a:pt x="833" y="717"/>
                </a:lnTo>
                <a:lnTo>
                  <a:pt x="840" y="691"/>
                </a:lnTo>
                <a:lnTo>
                  <a:pt x="849" y="662"/>
                </a:lnTo>
                <a:lnTo>
                  <a:pt x="858" y="632"/>
                </a:lnTo>
                <a:lnTo>
                  <a:pt x="866" y="602"/>
                </a:lnTo>
                <a:lnTo>
                  <a:pt x="876" y="573"/>
                </a:lnTo>
                <a:lnTo>
                  <a:pt x="886" y="546"/>
                </a:lnTo>
                <a:lnTo>
                  <a:pt x="897" y="523"/>
                </a:lnTo>
                <a:lnTo>
                  <a:pt x="908" y="504"/>
                </a:lnTo>
                <a:lnTo>
                  <a:pt x="927" y="454"/>
                </a:lnTo>
                <a:lnTo>
                  <a:pt x="937" y="386"/>
                </a:lnTo>
                <a:lnTo>
                  <a:pt x="941" y="325"/>
                </a:lnTo>
                <a:lnTo>
                  <a:pt x="943" y="299"/>
                </a:lnTo>
                <a:lnTo>
                  <a:pt x="949" y="303"/>
                </a:lnTo>
                <a:lnTo>
                  <a:pt x="964" y="315"/>
                </a:lnTo>
                <a:lnTo>
                  <a:pt x="986" y="330"/>
                </a:lnTo>
                <a:lnTo>
                  <a:pt x="1014" y="351"/>
                </a:lnTo>
                <a:lnTo>
                  <a:pt x="1041" y="369"/>
                </a:lnTo>
                <a:lnTo>
                  <a:pt x="1068" y="388"/>
                </a:lnTo>
                <a:lnTo>
                  <a:pt x="1091" y="402"/>
                </a:lnTo>
                <a:lnTo>
                  <a:pt x="1107" y="411"/>
                </a:lnTo>
                <a:lnTo>
                  <a:pt x="1119" y="414"/>
                </a:lnTo>
                <a:lnTo>
                  <a:pt x="1133" y="411"/>
                </a:lnTo>
                <a:lnTo>
                  <a:pt x="1149" y="404"/>
                </a:lnTo>
                <a:lnTo>
                  <a:pt x="1167" y="391"/>
                </a:lnTo>
                <a:lnTo>
                  <a:pt x="1184" y="375"/>
                </a:lnTo>
                <a:lnTo>
                  <a:pt x="1207" y="353"/>
                </a:lnTo>
                <a:lnTo>
                  <a:pt x="1230" y="329"/>
                </a:lnTo>
                <a:lnTo>
                  <a:pt x="1258" y="299"/>
                </a:lnTo>
                <a:lnTo>
                  <a:pt x="1288" y="261"/>
                </a:lnTo>
                <a:lnTo>
                  <a:pt x="1320" y="217"/>
                </a:lnTo>
                <a:lnTo>
                  <a:pt x="1353" y="167"/>
                </a:lnTo>
                <a:lnTo>
                  <a:pt x="1385" y="118"/>
                </a:lnTo>
                <a:lnTo>
                  <a:pt x="1412" y="72"/>
                </a:lnTo>
                <a:lnTo>
                  <a:pt x="1435" y="34"/>
                </a:lnTo>
                <a:lnTo>
                  <a:pt x="1450" y="10"/>
                </a:lnTo>
                <a:lnTo>
                  <a:pt x="1455" y="0"/>
                </a:lnTo>
                <a:lnTo>
                  <a:pt x="1452" y="42"/>
                </a:lnTo>
                <a:lnTo>
                  <a:pt x="1448" y="139"/>
                </a:lnTo>
                <a:lnTo>
                  <a:pt x="1444" y="250"/>
                </a:lnTo>
                <a:lnTo>
                  <a:pt x="1448" y="328"/>
                </a:lnTo>
                <a:lnTo>
                  <a:pt x="1452" y="353"/>
                </a:lnTo>
                <a:lnTo>
                  <a:pt x="1460" y="384"/>
                </a:lnTo>
                <a:lnTo>
                  <a:pt x="1467" y="418"/>
                </a:lnTo>
                <a:lnTo>
                  <a:pt x="1476" y="453"/>
                </a:lnTo>
                <a:lnTo>
                  <a:pt x="1486" y="488"/>
                </a:lnTo>
                <a:lnTo>
                  <a:pt x="1497" y="523"/>
                </a:lnTo>
                <a:lnTo>
                  <a:pt x="1510" y="555"/>
                </a:lnTo>
                <a:lnTo>
                  <a:pt x="1525" y="585"/>
                </a:lnTo>
                <a:lnTo>
                  <a:pt x="1546" y="606"/>
                </a:lnTo>
                <a:lnTo>
                  <a:pt x="1577" y="619"/>
                </a:lnTo>
                <a:lnTo>
                  <a:pt x="1611" y="624"/>
                </a:lnTo>
                <a:lnTo>
                  <a:pt x="1647" y="622"/>
                </a:lnTo>
                <a:lnTo>
                  <a:pt x="1683" y="618"/>
                </a:lnTo>
                <a:lnTo>
                  <a:pt x="1712" y="612"/>
                </a:lnTo>
                <a:lnTo>
                  <a:pt x="1733" y="606"/>
                </a:lnTo>
                <a:lnTo>
                  <a:pt x="1740" y="605"/>
                </a:lnTo>
                <a:lnTo>
                  <a:pt x="1735" y="611"/>
                </a:lnTo>
                <a:lnTo>
                  <a:pt x="1724" y="628"/>
                </a:lnTo>
                <a:lnTo>
                  <a:pt x="1707" y="652"/>
                </a:lnTo>
                <a:lnTo>
                  <a:pt x="1686" y="682"/>
                </a:lnTo>
                <a:lnTo>
                  <a:pt x="1666" y="713"/>
                </a:lnTo>
                <a:lnTo>
                  <a:pt x="1646" y="743"/>
                </a:lnTo>
                <a:lnTo>
                  <a:pt x="1630" y="769"/>
                </a:lnTo>
                <a:lnTo>
                  <a:pt x="1620" y="787"/>
                </a:lnTo>
                <a:lnTo>
                  <a:pt x="1600" y="829"/>
                </a:lnTo>
                <a:lnTo>
                  <a:pt x="1582" y="868"/>
                </a:lnTo>
                <a:lnTo>
                  <a:pt x="1568" y="905"/>
                </a:lnTo>
                <a:lnTo>
                  <a:pt x="1555" y="941"/>
                </a:lnTo>
                <a:lnTo>
                  <a:pt x="1545" y="977"/>
                </a:lnTo>
                <a:lnTo>
                  <a:pt x="1536" y="1013"/>
                </a:lnTo>
                <a:lnTo>
                  <a:pt x="1529" y="1050"/>
                </a:lnTo>
                <a:lnTo>
                  <a:pt x="1523" y="1089"/>
                </a:lnTo>
                <a:lnTo>
                  <a:pt x="1520" y="1112"/>
                </a:lnTo>
                <a:lnTo>
                  <a:pt x="1517" y="1132"/>
                </a:lnTo>
                <a:lnTo>
                  <a:pt x="1516" y="1148"/>
                </a:lnTo>
                <a:lnTo>
                  <a:pt x="1517" y="1161"/>
                </a:lnTo>
                <a:lnTo>
                  <a:pt x="1520" y="1172"/>
                </a:lnTo>
                <a:lnTo>
                  <a:pt x="1529" y="1182"/>
                </a:lnTo>
                <a:lnTo>
                  <a:pt x="1543" y="1193"/>
                </a:lnTo>
                <a:lnTo>
                  <a:pt x="1564" y="1201"/>
                </a:lnTo>
                <a:lnTo>
                  <a:pt x="1580" y="1205"/>
                </a:lnTo>
                <a:lnTo>
                  <a:pt x="1598" y="1207"/>
                </a:lnTo>
                <a:lnTo>
                  <a:pt x="1619" y="1205"/>
                </a:lnTo>
                <a:lnTo>
                  <a:pt x="1639" y="1203"/>
                </a:lnTo>
                <a:lnTo>
                  <a:pt x="1660" y="1197"/>
                </a:lnTo>
                <a:lnTo>
                  <a:pt x="1682" y="1190"/>
                </a:lnTo>
                <a:lnTo>
                  <a:pt x="1702" y="1182"/>
                </a:lnTo>
                <a:lnTo>
                  <a:pt x="1724" y="1174"/>
                </a:lnTo>
                <a:lnTo>
                  <a:pt x="1744" y="1164"/>
                </a:lnTo>
                <a:lnTo>
                  <a:pt x="1761" y="1155"/>
                </a:lnTo>
                <a:lnTo>
                  <a:pt x="1779" y="1147"/>
                </a:lnTo>
                <a:lnTo>
                  <a:pt x="1793" y="1138"/>
                </a:lnTo>
                <a:lnTo>
                  <a:pt x="1805" y="1131"/>
                </a:lnTo>
                <a:lnTo>
                  <a:pt x="1815" y="1125"/>
                </a:lnTo>
                <a:lnTo>
                  <a:pt x="1821" y="1122"/>
                </a:lnTo>
                <a:lnTo>
                  <a:pt x="1822" y="1121"/>
                </a:lnTo>
                <a:lnTo>
                  <a:pt x="1824" y="1125"/>
                </a:lnTo>
                <a:lnTo>
                  <a:pt x="1828" y="1134"/>
                </a:lnTo>
                <a:lnTo>
                  <a:pt x="1835" y="1148"/>
                </a:lnTo>
                <a:lnTo>
                  <a:pt x="1845" y="1165"/>
                </a:lnTo>
                <a:lnTo>
                  <a:pt x="1855" y="1182"/>
                </a:lnTo>
                <a:lnTo>
                  <a:pt x="1868" y="1198"/>
                </a:lnTo>
                <a:lnTo>
                  <a:pt x="1883" y="1213"/>
                </a:lnTo>
                <a:lnTo>
                  <a:pt x="1897" y="1223"/>
                </a:lnTo>
                <a:lnTo>
                  <a:pt x="1909" y="1226"/>
                </a:lnTo>
                <a:lnTo>
                  <a:pt x="1929" y="1226"/>
                </a:lnTo>
                <a:lnTo>
                  <a:pt x="1956" y="1224"/>
                </a:lnTo>
                <a:lnTo>
                  <a:pt x="1988" y="1220"/>
                </a:lnTo>
                <a:lnTo>
                  <a:pt x="2026" y="1215"/>
                </a:lnTo>
                <a:lnTo>
                  <a:pt x="2066" y="1210"/>
                </a:lnTo>
                <a:lnTo>
                  <a:pt x="2108" y="1203"/>
                </a:lnTo>
                <a:lnTo>
                  <a:pt x="2151" y="1195"/>
                </a:lnTo>
                <a:lnTo>
                  <a:pt x="2195" y="1187"/>
                </a:lnTo>
                <a:lnTo>
                  <a:pt x="2235" y="1180"/>
                </a:lnTo>
                <a:lnTo>
                  <a:pt x="2273" y="1172"/>
                </a:lnTo>
                <a:lnTo>
                  <a:pt x="2307" y="1167"/>
                </a:lnTo>
                <a:lnTo>
                  <a:pt x="2336" y="1161"/>
                </a:lnTo>
                <a:lnTo>
                  <a:pt x="2358" y="1157"/>
                </a:lnTo>
                <a:lnTo>
                  <a:pt x="2372" y="1154"/>
                </a:lnTo>
                <a:lnTo>
                  <a:pt x="2377" y="1152"/>
                </a:lnTo>
                <a:lnTo>
                  <a:pt x="2374" y="1155"/>
                </a:lnTo>
                <a:lnTo>
                  <a:pt x="2366" y="1161"/>
                </a:lnTo>
                <a:lnTo>
                  <a:pt x="2356" y="1171"/>
                </a:lnTo>
                <a:lnTo>
                  <a:pt x="2342" y="1185"/>
                </a:lnTo>
                <a:lnTo>
                  <a:pt x="2325" y="1203"/>
                </a:lnTo>
                <a:lnTo>
                  <a:pt x="2304" y="1221"/>
                </a:lnTo>
                <a:lnTo>
                  <a:pt x="2284" y="1241"/>
                </a:lnTo>
                <a:lnTo>
                  <a:pt x="2262" y="1263"/>
                </a:lnTo>
                <a:lnTo>
                  <a:pt x="2239" y="1286"/>
                </a:lnTo>
                <a:lnTo>
                  <a:pt x="2218" y="1309"/>
                </a:lnTo>
                <a:lnTo>
                  <a:pt x="2196" y="1330"/>
                </a:lnTo>
                <a:lnTo>
                  <a:pt x="2176" y="1353"/>
                </a:lnTo>
                <a:lnTo>
                  <a:pt x="2159" y="1374"/>
                </a:lnTo>
                <a:lnTo>
                  <a:pt x="2143" y="1391"/>
                </a:lnTo>
                <a:lnTo>
                  <a:pt x="2131" y="1407"/>
                </a:lnTo>
                <a:lnTo>
                  <a:pt x="2122" y="1421"/>
                </a:lnTo>
                <a:lnTo>
                  <a:pt x="2104" y="1450"/>
                </a:lnTo>
                <a:lnTo>
                  <a:pt x="2075" y="1486"/>
                </a:lnTo>
                <a:lnTo>
                  <a:pt x="2040" y="1527"/>
                </a:lnTo>
                <a:lnTo>
                  <a:pt x="2003" y="1569"/>
                </a:lnTo>
                <a:lnTo>
                  <a:pt x="1968" y="1612"/>
                </a:lnTo>
                <a:lnTo>
                  <a:pt x="1938" y="1651"/>
                </a:lnTo>
                <a:lnTo>
                  <a:pt x="1917" y="1685"/>
                </a:lnTo>
                <a:lnTo>
                  <a:pt x="1910" y="1710"/>
                </a:lnTo>
                <a:lnTo>
                  <a:pt x="1913" y="1721"/>
                </a:lnTo>
                <a:lnTo>
                  <a:pt x="1923" y="1733"/>
                </a:lnTo>
                <a:lnTo>
                  <a:pt x="1936" y="1747"/>
                </a:lnTo>
                <a:lnTo>
                  <a:pt x="1953" y="1761"/>
                </a:lnTo>
                <a:lnTo>
                  <a:pt x="1975" y="1777"/>
                </a:lnTo>
                <a:lnTo>
                  <a:pt x="1998" y="1792"/>
                </a:lnTo>
                <a:lnTo>
                  <a:pt x="2024" y="1807"/>
                </a:lnTo>
                <a:lnTo>
                  <a:pt x="2049" y="1822"/>
                </a:lnTo>
                <a:lnTo>
                  <a:pt x="2075" y="1836"/>
                </a:lnTo>
                <a:lnTo>
                  <a:pt x="2101" y="1851"/>
                </a:lnTo>
                <a:lnTo>
                  <a:pt x="2124" y="1862"/>
                </a:lnTo>
                <a:lnTo>
                  <a:pt x="2144" y="1872"/>
                </a:lnTo>
                <a:lnTo>
                  <a:pt x="2161" y="1881"/>
                </a:lnTo>
                <a:lnTo>
                  <a:pt x="2176" y="1888"/>
                </a:lnTo>
                <a:lnTo>
                  <a:pt x="2185" y="1892"/>
                </a:lnTo>
                <a:lnTo>
                  <a:pt x="2187" y="1894"/>
                </a:lnTo>
                <a:lnTo>
                  <a:pt x="2183" y="1894"/>
                </a:lnTo>
                <a:lnTo>
                  <a:pt x="2173" y="1894"/>
                </a:lnTo>
                <a:lnTo>
                  <a:pt x="2154" y="1894"/>
                </a:lnTo>
                <a:lnTo>
                  <a:pt x="2133" y="1895"/>
                </a:lnTo>
                <a:lnTo>
                  <a:pt x="2104" y="1895"/>
                </a:lnTo>
                <a:lnTo>
                  <a:pt x="2072" y="1897"/>
                </a:lnTo>
                <a:lnTo>
                  <a:pt x="2037" y="1897"/>
                </a:lnTo>
                <a:lnTo>
                  <a:pt x="2001" y="1898"/>
                </a:lnTo>
                <a:lnTo>
                  <a:pt x="1962" y="1901"/>
                </a:lnTo>
                <a:lnTo>
                  <a:pt x="1923" y="1904"/>
                </a:lnTo>
                <a:lnTo>
                  <a:pt x="1884" y="1907"/>
                </a:lnTo>
                <a:lnTo>
                  <a:pt x="1847" y="1909"/>
                </a:lnTo>
                <a:lnTo>
                  <a:pt x="1811" y="1914"/>
                </a:lnTo>
                <a:lnTo>
                  <a:pt x="1779" y="1918"/>
                </a:lnTo>
                <a:lnTo>
                  <a:pt x="1748" y="1924"/>
                </a:lnTo>
                <a:lnTo>
                  <a:pt x="1724" y="1930"/>
                </a:lnTo>
                <a:lnTo>
                  <a:pt x="1701" y="1937"/>
                </a:lnTo>
                <a:lnTo>
                  <a:pt x="1679" y="1944"/>
                </a:lnTo>
                <a:lnTo>
                  <a:pt x="1656" y="1951"/>
                </a:lnTo>
                <a:lnTo>
                  <a:pt x="1634" y="1960"/>
                </a:lnTo>
                <a:lnTo>
                  <a:pt x="1613" y="1968"/>
                </a:lnTo>
                <a:lnTo>
                  <a:pt x="1591" y="1978"/>
                </a:lnTo>
                <a:lnTo>
                  <a:pt x="1571" y="1988"/>
                </a:lnTo>
                <a:lnTo>
                  <a:pt x="1551" y="1999"/>
                </a:lnTo>
                <a:lnTo>
                  <a:pt x="1532" y="2009"/>
                </a:lnTo>
                <a:lnTo>
                  <a:pt x="1515" y="2020"/>
                </a:lnTo>
                <a:lnTo>
                  <a:pt x="1499" y="2032"/>
                </a:lnTo>
                <a:lnTo>
                  <a:pt x="1484" y="2042"/>
                </a:lnTo>
                <a:lnTo>
                  <a:pt x="1473" y="2053"/>
                </a:lnTo>
                <a:lnTo>
                  <a:pt x="1461" y="2065"/>
                </a:lnTo>
                <a:lnTo>
                  <a:pt x="1452" y="2075"/>
                </a:lnTo>
                <a:lnTo>
                  <a:pt x="1447" y="2086"/>
                </a:lnTo>
                <a:lnTo>
                  <a:pt x="1444" y="2113"/>
                </a:lnTo>
                <a:lnTo>
                  <a:pt x="1457" y="2151"/>
                </a:lnTo>
                <a:lnTo>
                  <a:pt x="1478" y="2192"/>
                </a:lnTo>
                <a:lnTo>
                  <a:pt x="1506" y="2237"/>
                </a:lnTo>
                <a:lnTo>
                  <a:pt x="1533" y="2277"/>
                </a:lnTo>
                <a:lnTo>
                  <a:pt x="1559" y="2312"/>
                </a:lnTo>
                <a:lnTo>
                  <a:pt x="1578" y="2336"/>
                </a:lnTo>
                <a:lnTo>
                  <a:pt x="1585" y="2345"/>
                </a:lnTo>
                <a:lnTo>
                  <a:pt x="1578" y="2342"/>
                </a:lnTo>
                <a:lnTo>
                  <a:pt x="1559" y="2332"/>
                </a:lnTo>
                <a:lnTo>
                  <a:pt x="1532" y="2319"/>
                </a:lnTo>
                <a:lnTo>
                  <a:pt x="1499" y="2305"/>
                </a:lnTo>
                <a:lnTo>
                  <a:pt x="1464" y="2289"/>
                </a:lnTo>
                <a:lnTo>
                  <a:pt x="1429" y="2274"/>
                </a:lnTo>
                <a:lnTo>
                  <a:pt x="1399" y="2263"/>
                </a:lnTo>
                <a:lnTo>
                  <a:pt x="1377" y="2256"/>
                </a:lnTo>
                <a:lnTo>
                  <a:pt x="1361" y="2256"/>
                </a:lnTo>
                <a:lnTo>
                  <a:pt x="1348" y="2264"/>
                </a:lnTo>
                <a:lnTo>
                  <a:pt x="1337" y="2277"/>
                </a:lnTo>
                <a:lnTo>
                  <a:pt x="1330" y="2293"/>
                </a:lnTo>
                <a:lnTo>
                  <a:pt x="1322" y="2310"/>
                </a:lnTo>
                <a:lnTo>
                  <a:pt x="1318" y="2325"/>
                </a:lnTo>
                <a:lnTo>
                  <a:pt x="1317" y="2335"/>
                </a:lnTo>
                <a:lnTo>
                  <a:pt x="1315" y="2339"/>
                </a:lnTo>
                <a:lnTo>
                  <a:pt x="1308" y="2333"/>
                </a:lnTo>
                <a:lnTo>
                  <a:pt x="1286" y="2317"/>
                </a:lnTo>
                <a:lnTo>
                  <a:pt x="1256" y="2294"/>
                </a:lnTo>
                <a:lnTo>
                  <a:pt x="1220" y="2269"/>
                </a:lnTo>
                <a:lnTo>
                  <a:pt x="1182" y="2243"/>
                </a:lnTo>
                <a:lnTo>
                  <a:pt x="1148" y="2220"/>
                </a:lnTo>
                <a:lnTo>
                  <a:pt x="1117" y="2203"/>
                </a:lnTo>
                <a:lnTo>
                  <a:pt x="1097" y="2195"/>
                </a:lnTo>
                <a:lnTo>
                  <a:pt x="1084" y="2195"/>
                </a:lnTo>
                <a:lnTo>
                  <a:pt x="1073" y="2200"/>
                </a:lnTo>
                <a:lnTo>
                  <a:pt x="1060" y="2204"/>
                </a:lnTo>
                <a:lnTo>
                  <a:pt x="1047" y="2208"/>
                </a:lnTo>
                <a:lnTo>
                  <a:pt x="1029" y="2213"/>
                </a:lnTo>
                <a:lnTo>
                  <a:pt x="1009" y="2213"/>
                </a:lnTo>
                <a:lnTo>
                  <a:pt x="983" y="2208"/>
                </a:lnTo>
                <a:lnTo>
                  <a:pt x="951" y="2197"/>
                </a:lnTo>
                <a:lnTo>
                  <a:pt x="923" y="2180"/>
                </a:lnTo>
                <a:lnTo>
                  <a:pt x="898" y="2154"/>
                </a:lnTo>
                <a:lnTo>
                  <a:pt x="876" y="2122"/>
                </a:lnTo>
                <a:lnTo>
                  <a:pt x="859" y="2088"/>
                </a:lnTo>
                <a:lnTo>
                  <a:pt x="845" y="2053"/>
                </a:lnTo>
                <a:lnTo>
                  <a:pt x="833" y="2020"/>
                </a:lnTo>
                <a:lnTo>
                  <a:pt x="826" y="1993"/>
                </a:lnTo>
                <a:lnTo>
                  <a:pt x="820" y="1974"/>
                </a:lnTo>
                <a:lnTo>
                  <a:pt x="735" y="2099"/>
                </a:lnTo>
                <a:lnTo>
                  <a:pt x="661" y="2207"/>
                </a:lnTo>
                <a:lnTo>
                  <a:pt x="599" y="2299"/>
                </a:lnTo>
                <a:lnTo>
                  <a:pt x="547" y="2378"/>
                </a:lnTo>
                <a:lnTo>
                  <a:pt x="502" y="2444"/>
                </a:lnTo>
                <a:lnTo>
                  <a:pt x="468" y="2499"/>
                </a:lnTo>
                <a:lnTo>
                  <a:pt x="439" y="2543"/>
                </a:lnTo>
                <a:lnTo>
                  <a:pt x="416" y="2579"/>
                </a:lnTo>
                <a:lnTo>
                  <a:pt x="398" y="2608"/>
                </a:lnTo>
                <a:lnTo>
                  <a:pt x="384" y="2629"/>
                </a:lnTo>
                <a:lnTo>
                  <a:pt x="374" y="2645"/>
                </a:lnTo>
                <a:lnTo>
                  <a:pt x="365" y="2658"/>
                </a:lnTo>
                <a:lnTo>
                  <a:pt x="358" y="2668"/>
                </a:lnTo>
                <a:lnTo>
                  <a:pt x="351" y="2678"/>
                </a:lnTo>
                <a:lnTo>
                  <a:pt x="342" y="2687"/>
                </a:lnTo>
                <a:lnTo>
                  <a:pt x="332" y="2697"/>
                </a:lnTo>
                <a:lnTo>
                  <a:pt x="310" y="2713"/>
                </a:lnTo>
                <a:lnTo>
                  <a:pt x="290" y="2715"/>
                </a:lnTo>
                <a:lnTo>
                  <a:pt x="273" y="2708"/>
                </a:lnTo>
                <a:lnTo>
                  <a:pt x="261" y="2694"/>
                </a:lnTo>
                <a:lnTo>
                  <a:pt x="253" y="2674"/>
                </a:lnTo>
                <a:lnTo>
                  <a:pt x="251" y="2652"/>
                </a:lnTo>
                <a:lnTo>
                  <a:pt x="254" y="2632"/>
                </a:lnTo>
                <a:lnTo>
                  <a:pt x="266" y="2615"/>
                </a:lnTo>
                <a:lnTo>
                  <a:pt x="273" y="2608"/>
                </a:lnTo>
                <a:lnTo>
                  <a:pt x="280" y="2602"/>
                </a:lnTo>
                <a:lnTo>
                  <a:pt x="287" y="2595"/>
                </a:lnTo>
                <a:lnTo>
                  <a:pt x="297" y="2586"/>
                </a:lnTo>
                <a:lnTo>
                  <a:pt x="309" y="2573"/>
                </a:lnTo>
                <a:lnTo>
                  <a:pt x="323" y="2556"/>
                </a:lnTo>
                <a:lnTo>
                  <a:pt x="342" y="2534"/>
                </a:lnTo>
                <a:lnTo>
                  <a:pt x="365" y="2504"/>
                </a:lnTo>
                <a:lnTo>
                  <a:pt x="393" y="2467"/>
                </a:lnTo>
                <a:lnTo>
                  <a:pt x="427" y="2419"/>
                </a:lnTo>
                <a:lnTo>
                  <a:pt x="469" y="2362"/>
                </a:lnTo>
                <a:lnTo>
                  <a:pt x="518" y="2293"/>
                </a:lnTo>
                <a:lnTo>
                  <a:pt x="575" y="2211"/>
                </a:lnTo>
                <a:lnTo>
                  <a:pt x="641" y="2113"/>
                </a:lnTo>
                <a:lnTo>
                  <a:pt x="717" y="2003"/>
                </a:lnTo>
                <a:lnTo>
                  <a:pt x="804" y="1874"/>
                </a:lnTo>
                <a:lnTo>
                  <a:pt x="806" y="1872"/>
                </a:lnTo>
                <a:lnTo>
                  <a:pt x="806" y="1871"/>
                </a:lnTo>
                <a:lnTo>
                  <a:pt x="807" y="1869"/>
                </a:lnTo>
                <a:lnTo>
                  <a:pt x="807" y="1868"/>
                </a:lnTo>
                <a:lnTo>
                  <a:pt x="803" y="1855"/>
                </a:lnTo>
                <a:lnTo>
                  <a:pt x="797" y="1842"/>
                </a:lnTo>
                <a:lnTo>
                  <a:pt x="791" y="1829"/>
                </a:lnTo>
                <a:lnTo>
                  <a:pt x="785" y="1815"/>
                </a:lnTo>
                <a:lnTo>
                  <a:pt x="780" y="1800"/>
                </a:lnTo>
                <a:lnTo>
                  <a:pt x="774" y="1786"/>
                </a:lnTo>
                <a:lnTo>
                  <a:pt x="767" y="1770"/>
                </a:lnTo>
                <a:lnTo>
                  <a:pt x="761" y="1756"/>
                </a:lnTo>
                <a:lnTo>
                  <a:pt x="473" y="1783"/>
                </a:lnTo>
                <a:lnTo>
                  <a:pt x="742" y="1714"/>
                </a:lnTo>
                <a:lnTo>
                  <a:pt x="722" y="1668"/>
                </a:lnTo>
                <a:lnTo>
                  <a:pt x="700" y="1622"/>
                </a:lnTo>
                <a:lnTo>
                  <a:pt x="679" y="1576"/>
                </a:lnTo>
                <a:lnTo>
                  <a:pt x="655" y="1530"/>
                </a:lnTo>
                <a:lnTo>
                  <a:pt x="634" y="1486"/>
                </a:lnTo>
                <a:lnTo>
                  <a:pt x="612" y="1441"/>
                </a:lnTo>
                <a:lnTo>
                  <a:pt x="592" y="1401"/>
                </a:lnTo>
                <a:lnTo>
                  <a:pt x="573" y="1363"/>
                </a:lnTo>
                <a:lnTo>
                  <a:pt x="550" y="1351"/>
                </a:lnTo>
                <a:lnTo>
                  <a:pt x="520" y="1332"/>
                </a:lnTo>
                <a:lnTo>
                  <a:pt x="485" y="1310"/>
                </a:lnTo>
                <a:lnTo>
                  <a:pt x="450" y="1287"/>
                </a:lnTo>
                <a:lnTo>
                  <a:pt x="419" y="1267"/>
                </a:lnTo>
                <a:lnTo>
                  <a:pt x="391" y="1250"/>
                </a:lnTo>
                <a:lnTo>
                  <a:pt x="372" y="1237"/>
                </a:lnTo>
                <a:lnTo>
                  <a:pt x="365" y="1233"/>
                </a:lnTo>
                <a:lnTo>
                  <a:pt x="371" y="1236"/>
                </a:lnTo>
                <a:lnTo>
                  <a:pt x="388" y="1243"/>
                </a:lnTo>
                <a:lnTo>
                  <a:pt x="414" y="1254"/>
                </a:lnTo>
                <a:lnTo>
                  <a:pt x="443" y="1267"/>
                </a:lnTo>
                <a:lnTo>
                  <a:pt x="475" y="1280"/>
                </a:lnTo>
                <a:lnTo>
                  <a:pt x="505" y="1295"/>
                </a:lnTo>
                <a:lnTo>
                  <a:pt x="533" y="1306"/>
                </a:lnTo>
                <a:lnTo>
                  <a:pt x="551" y="1316"/>
                </a:lnTo>
                <a:lnTo>
                  <a:pt x="518" y="1238"/>
                </a:lnTo>
                <a:lnTo>
                  <a:pt x="486" y="1155"/>
                </a:lnTo>
                <a:lnTo>
                  <a:pt x="456" y="1070"/>
                </a:lnTo>
                <a:lnTo>
                  <a:pt x="430" y="991"/>
                </a:lnTo>
                <a:lnTo>
                  <a:pt x="407" y="921"/>
                </a:lnTo>
                <a:lnTo>
                  <a:pt x="390" y="863"/>
                </a:lnTo>
                <a:lnTo>
                  <a:pt x="378" y="826"/>
                </a:lnTo>
                <a:lnTo>
                  <a:pt x="374" y="813"/>
                </a:lnTo>
                <a:lnTo>
                  <a:pt x="380" y="826"/>
                </a:lnTo>
                <a:lnTo>
                  <a:pt x="396" y="861"/>
                </a:lnTo>
                <a:lnTo>
                  <a:pt x="419" y="914"/>
                </a:lnTo>
                <a:lnTo>
                  <a:pt x="449" y="981"/>
                </a:lnTo>
                <a:lnTo>
                  <a:pt x="482" y="1056"/>
                </a:lnTo>
                <a:lnTo>
                  <a:pt x="520" y="1135"/>
                </a:lnTo>
                <a:lnTo>
                  <a:pt x="557" y="1214"/>
                </a:lnTo>
                <a:lnTo>
                  <a:pt x="593" y="1289"/>
                </a:lnTo>
                <a:lnTo>
                  <a:pt x="593" y="1290"/>
                </a:lnTo>
                <a:lnTo>
                  <a:pt x="595" y="1292"/>
                </a:lnTo>
                <a:lnTo>
                  <a:pt x="595" y="1293"/>
                </a:lnTo>
                <a:lnTo>
                  <a:pt x="596" y="1295"/>
                </a:lnTo>
                <a:lnTo>
                  <a:pt x="693" y="1068"/>
                </a:lnTo>
                <a:lnTo>
                  <a:pt x="631" y="1365"/>
                </a:lnTo>
                <a:lnTo>
                  <a:pt x="642" y="1385"/>
                </a:lnTo>
                <a:lnTo>
                  <a:pt x="653" y="1407"/>
                </a:lnTo>
                <a:lnTo>
                  <a:pt x="663" y="1428"/>
                </a:lnTo>
                <a:lnTo>
                  <a:pt x="673" y="1450"/>
                </a:lnTo>
                <a:lnTo>
                  <a:pt x="683" y="1471"/>
                </a:lnTo>
                <a:lnTo>
                  <a:pt x="694" y="1494"/>
                </a:lnTo>
                <a:lnTo>
                  <a:pt x="706" y="1517"/>
                </a:lnTo>
                <a:lnTo>
                  <a:pt x="717" y="1543"/>
                </a:lnTo>
                <a:lnTo>
                  <a:pt x="761" y="1351"/>
                </a:lnTo>
                <a:lnTo>
                  <a:pt x="756" y="1629"/>
                </a:lnTo>
                <a:lnTo>
                  <a:pt x="771" y="1659"/>
                </a:lnTo>
                <a:lnTo>
                  <a:pt x="782" y="1685"/>
                </a:lnTo>
                <a:lnTo>
                  <a:pt x="793" y="1710"/>
                </a:lnTo>
                <a:lnTo>
                  <a:pt x="803" y="1733"/>
                </a:lnTo>
                <a:lnTo>
                  <a:pt x="811" y="1753"/>
                </a:lnTo>
                <a:lnTo>
                  <a:pt x="820" y="1774"/>
                </a:lnTo>
                <a:lnTo>
                  <a:pt x="827" y="1795"/>
                </a:lnTo>
                <a:lnTo>
                  <a:pt x="836" y="1816"/>
                </a:lnTo>
                <a:lnTo>
                  <a:pt x="855" y="1780"/>
                </a:lnTo>
                <a:lnTo>
                  <a:pt x="873" y="1741"/>
                </a:lnTo>
                <a:lnTo>
                  <a:pt x="892" y="1698"/>
                </a:lnTo>
                <a:lnTo>
                  <a:pt x="911" y="1654"/>
                </a:lnTo>
                <a:lnTo>
                  <a:pt x="931" y="1605"/>
                </a:lnTo>
                <a:lnTo>
                  <a:pt x="951" y="1553"/>
                </a:lnTo>
                <a:lnTo>
                  <a:pt x="973" y="1499"/>
                </a:lnTo>
                <a:lnTo>
                  <a:pt x="995" y="1440"/>
                </a:lnTo>
                <a:lnTo>
                  <a:pt x="988" y="1422"/>
                </a:lnTo>
                <a:lnTo>
                  <a:pt x="980" y="1405"/>
                </a:lnTo>
                <a:lnTo>
                  <a:pt x="975" y="1388"/>
                </a:lnTo>
                <a:lnTo>
                  <a:pt x="969" y="1372"/>
                </a:lnTo>
                <a:lnTo>
                  <a:pt x="963" y="1352"/>
                </a:lnTo>
                <a:lnTo>
                  <a:pt x="956" y="1330"/>
                </a:lnTo>
                <a:lnTo>
                  <a:pt x="949" y="1307"/>
                </a:lnTo>
                <a:lnTo>
                  <a:pt x="938" y="1279"/>
                </a:lnTo>
                <a:lnTo>
                  <a:pt x="924" y="1238"/>
                </a:lnTo>
                <a:lnTo>
                  <a:pt x="912" y="1201"/>
                </a:lnTo>
                <a:lnTo>
                  <a:pt x="902" y="1168"/>
                </a:lnTo>
                <a:lnTo>
                  <a:pt x="894" y="1139"/>
                </a:lnTo>
                <a:lnTo>
                  <a:pt x="888" y="1115"/>
                </a:lnTo>
                <a:lnTo>
                  <a:pt x="882" y="1098"/>
                </a:lnTo>
                <a:lnTo>
                  <a:pt x="881" y="1088"/>
                </a:lnTo>
                <a:lnTo>
                  <a:pt x="879" y="1083"/>
                </a:lnTo>
                <a:lnTo>
                  <a:pt x="881" y="1086"/>
                </a:lnTo>
                <a:lnTo>
                  <a:pt x="886" y="1093"/>
                </a:lnTo>
                <a:lnTo>
                  <a:pt x="894" y="1106"/>
                </a:lnTo>
                <a:lnTo>
                  <a:pt x="904" y="1125"/>
                </a:lnTo>
                <a:lnTo>
                  <a:pt x="915" y="1149"/>
                </a:lnTo>
                <a:lnTo>
                  <a:pt x="928" y="1178"/>
                </a:lnTo>
                <a:lnTo>
                  <a:pt x="943" y="1213"/>
                </a:lnTo>
                <a:lnTo>
                  <a:pt x="957" y="1251"/>
                </a:lnTo>
                <a:lnTo>
                  <a:pt x="967" y="1276"/>
                </a:lnTo>
                <a:lnTo>
                  <a:pt x="976" y="1295"/>
                </a:lnTo>
                <a:lnTo>
                  <a:pt x="983" y="1310"/>
                </a:lnTo>
                <a:lnTo>
                  <a:pt x="990" y="1323"/>
                </a:lnTo>
                <a:lnTo>
                  <a:pt x="998" y="1336"/>
                </a:lnTo>
                <a:lnTo>
                  <a:pt x="1005" y="1348"/>
                </a:lnTo>
                <a:lnTo>
                  <a:pt x="1012" y="1362"/>
                </a:lnTo>
                <a:lnTo>
                  <a:pt x="1021" y="1379"/>
                </a:lnTo>
                <a:lnTo>
                  <a:pt x="1035" y="1342"/>
                </a:lnTo>
                <a:lnTo>
                  <a:pt x="1048" y="1306"/>
                </a:lnTo>
                <a:lnTo>
                  <a:pt x="1061" y="1272"/>
                </a:lnTo>
                <a:lnTo>
                  <a:pt x="1073" y="1238"/>
                </a:lnTo>
                <a:lnTo>
                  <a:pt x="1086" y="1204"/>
                </a:lnTo>
                <a:lnTo>
                  <a:pt x="1099" y="1170"/>
                </a:lnTo>
                <a:lnTo>
                  <a:pt x="1112" y="1135"/>
                </a:lnTo>
                <a:lnTo>
                  <a:pt x="1125" y="1098"/>
                </a:lnTo>
                <a:lnTo>
                  <a:pt x="1119" y="1078"/>
                </a:lnTo>
                <a:lnTo>
                  <a:pt x="1107" y="1033"/>
                </a:lnTo>
                <a:lnTo>
                  <a:pt x="1094" y="973"/>
                </a:lnTo>
                <a:lnTo>
                  <a:pt x="1080" y="905"/>
                </a:lnTo>
                <a:lnTo>
                  <a:pt x="1065" y="839"/>
                </a:lnTo>
                <a:lnTo>
                  <a:pt x="1052" y="782"/>
                </a:lnTo>
                <a:lnTo>
                  <a:pt x="1044" y="741"/>
                </a:lnTo>
                <a:lnTo>
                  <a:pt x="1041" y="726"/>
                </a:lnTo>
                <a:lnTo>
                  <a:pt x="1045" y="736"/>
                </a:lnTo>
                <a:lnTo>
                  <a:pt x="1055" y="764"/>
                </a:lnTo>
                <a:lnTo>
                  <a:pt x="1068" y="805"/>
                </a:lnTo>
                <a:lnTo>
                  <a:pt x="1086" y="852"/>
                </a:lnTo>
                <a:lnTo>
                  <a:pt x="1103" y="899"/>
                </a:lnTo>
                <a:lnTo>
                  <a:pt x="1119" y="944"/>
                </a:lnTo>
                <a:lnTo>
                  <a:pt x="1132" y="980"/>
                </a:lnTo>
                <a:lnTo>
                  <a:pt x="1141" y="1000"/>
                </a:lnTo>
                <a:lnTo>
                  <a:pt x="1171" y="912"/>
                </a:lnTo>
                <a:lnTo>
                  <a:pt x="1200" y="832"/>
                </a:lnTo>
                <a:lnTo>
                  <a:pt x="1226" y="760"/>
                </a:lnTo>
                <a:lnTo>
                  <a:pt x="1250" y="700"/>
                </a:lnTo>
                <a:lnTo>
                  <a:pt x="1269" y="649"/>
                </a:lnTo>
                <a:lnTo>
                  <a:pt x="1284" y="613"/>
                </a:lnTo>
                <a:lnTo>
                  <a:pt x="1294" y="591"/>
                </a:lnTo>
                <a:lnTo>
                  <a:pt x="1297" y="582"/>
                </a:lnTo>
                <a:lnTo>
                  <a:pt x="1294" y="591"/>
                </a:lnTo>
                <a:lnTo>
                  <a:pt x="1286" y="615"/>
                </a:lnTo>
                <a:lnTo>
                  <a:pt x="1276" y="655"/>
                </a:lnTo>
                <a:lnTo>
                  <a:pt x="1260" y="707"/>
                </a:lnTo>
                <a:lnTo>
                  <a:pt x="1243" y="770"/>
                </a:lnTo>
                <a:lnTo>
                  <a:pt x="1221" y="843"/>
                </a:lnTo>
                <a:lnTo>
                  <a:pt x="1198" y="925"/>
                </a:lnTo>
                <a:lnTo>
                  <a:pt x="1172" y="1013"/>
                </a:lnTo>
                <a:lnTo>
                  <a:pt x="1188" y="1003"/>
                </a:lnTo>
                <a:lnTo>
                  <a:pt x="1213" y="988"/>
                </a:lnTo>
                <a:lnTo>
                  <a:pt x="1243" y="971"/>
                </a:lnTo>
                <a:lnTo>
                  <a:pt x="1275" y="953"/>
                </a:lnTo>
                <a:lnTo>
                  <a:pt x="1305" y="935"/>
                </a:lnTo>
                <a:lnTo>
                  <a:pt x="1331" y="921"/>
                </a:lnTo>
                <a:lnTo>
                  <a:pt x="1348" y="911"/>
                </a:lnTo>
                <a:lnTo>
                  <a:pt x="1356" y="907"/>
                </a:lnTo>
                <a:lnTo>
                  <a:pt x="1348" y="914"/>
                </a:lnTo>
                <a:lnTo>
                  <a:pt x="1327" y="934"/>
                </a:lnTo>
                <a:lnTo>
                  <a:pt x="1298" y="963"/>
                </a:lnTo>
                <a:lnTo>
                  <a:pt x="1263" y="997"/>
                </a:lnTo>
                <a:lnTo>
                  <a:pt x="1227" y="1032"/>
                </a:lnTo>
                <a:lnTo>
                  <a:pt x="1193" y="1062"/>
                </a:lnTo>
                <a:lnTo>
                  <a:pt x="1168" y="1085"/>
                </a:lnTo>
                <a:lnTo>
                  <a:pt x="1151" y="1098"/>
                </a:lnTo>
                <a:lnTo>
                  <a:pt x="1139" y="1136"/>
                </a:lnTo>
                <a:lnTo>
                  <a:pt x="1128" y="1174"/>
                </a:lnTo>
                <a:lnTo>
                  <a:pt x="1116" y="1210"/>
                </a:lnTo>
                <a:lnTo>
                  <a:pt x="1104" y="1244"/>
                </a:lnTo>
                <a:lnTo>
                  <a:pt x="1093" y="1280"/>
                </a:lnTo>
                <a:lnTo>
                  <a:pt x="1081" y="1316"/>
                </a:lnTo>
                <a:lnTo>
                  <a:pt x="1068" y="1353"/>
                </a:lnTo>
                <a:lnTo>
                  <a:pt x="1055" y="1392"/>
                </a:lnTo>
                <a:lnTo>
                  <a:pt x="1074" y="1384"/>
                </a:lnTo>
                <a:lnTo>
                  <a:pt x="1094" y="1375"/>
                </a:lnTo>
                <a:lnTo>
                  <a:pt x="1117" y="1365"/>
                </a:lnTo>
                <a:lnTo>
                  <a:pt x="1143" y="1352"/>
                </a:lnTo>
                <a:lnTo>
                  <a:pt x="1168" y="1339"/>
                </a:lnTo>
                <a:lnTo>
                  <a:pt x="1194" y="1325"/>
                </a:lnTo>
                <a:lnTo>
                  <a:pt x="1220" y="1310"/>
                </a:lnTo>
                <a:lnTo>
                  <a:pt x="1246" y="1296"/>
                </a:lnTo>
                <a:lnTo>
                  <a:pt x="1279" y="1277"/>
                </a:lnTo>
                <a:lnTo>
                  <a:pt x="1308" y="1261"/>
                </a:lnTo>
                <a:lnTo>
                  <a:pt x="1334" y="1250"/>
                </a:lnTo>
                <a:lnTo>
                  <a:pt x="1354" y="1241"/>
                </a:lnTo>
                <a:lnTo>
                  <a:pt x="1370" y="1236"/>
                </a:lnTo>
                <a:lnTo>
                  <a:pt x="1382" y="1233"/>
                </a:lnTo>
                <a:lnTo>
                  <a:pt x="1389" y="1230"/>
                </a:lnTo>
                <a:lnTo>
                  <a:pt x="1392" y="1230"/>
                </a:lnTo>
                <a:lnTo>
                  <a:pt x="1389" y="1233"/>
                </a:lnTo>
                <a:lnTo>
                  <a:pt x="1379" y="1243"/>
                </a:lnTo>
                <a:lnTo>
                  <a:pt x="1364" y="1256"/>
                </a:lnTo>
                <a:lnTo>
                  <a:pt x="1344" y="1273"/>
                </a:lnTo>
                <a:lnTo>
                  <a:pt x="1320" y="1293"/>
                </a:lnTo>
                <a:lnTo>
                  <a:pt x="1291" y="1315"/>
                </a:lnTo>
                <a:lnTo>
                  <a:pt x="1260" y="1338"/>
                </a:lnTo>
                <a:lnTo>
                  <a:pt x="1226" y="1359"/>
                </a:lnTo>
                <a:lnTo>
                  <a:pt x="1200" y="1374"/>
                </a:lnTo>
                <a:lnTo>
                  <a:pt x="1174" y="1386"/>
                </a:lnTo>
                <a:lnTo>
                  <a:pt x="1148" y="1401"/>
                </a:lnTo>
                <a:lnTo>
                  <a:pt x="1123" y="1414"/>
                </a:lnTo>
                <a:lnTo>
                  <a:pt x="1097" y="1427"/>
                </a:lnTo>
                <a:lnTo>
                  <a:pt x="1074" y="1437"/>
                </a:lnTo>
                <a:lnTo>
                  <a:pt x="1054" y="1447"/>
                </a:lnTo>
                <a:lnTo>
                  <a:pt x="1035" y="1455"/>
                </a:lnTo>
                <a:lnTo>
                  <a:pt x="1016" y="1509"/>
                </a:lnTo>
                <a:lnTo>
                  <a:pt x="999" y="1560"/>
                </a:lnTo>
                <a:lnTo>
                  <a:pt x="980" y="1611"/>
                </a:lnTo>
                <a:lnTo>
                  <a:pt x="963" y="1659"/>
                </a:lnTo>
                <a:lnTo>
                  <a:pt x="946" y="1707"/>
                </a:lnTo>
                <a:lnTo>
                  <a:pt x="928" y="1751"/>
                </a:lnTo>
                <a:lnTo>
                  <a:pt x="912" y="1793"/>
                </a:lnTo>
                <a:lnTo>
                  <a:pt x="897" y="1832"/>
                </a:lnTo>
                <a:lnTo>
                  <a:pt x="920" y="1819"/>
                </a:lnTo>
                <a:lnTo>
                  <a:pt x="944" y="1807"/>
                </a:lnTo>
                <a:lnTo>
                  <a:pt x="970" y="1796"/>
                </a:lnTo>
                <a:lnTo>
                  <a:pt x="996" y="1783"/>
                </a:lnTo>
                <a:lnTo>
                  <a:pt x="1024" y="1772"/>
                </a:lnTo>
                <a:lnTo>
                  <a:pt x="1054" y="1759"/>
                </a:lnTo>
                <a:lnTo>
                  <a:pt x="1086" y="1746"/>
                </a:lnTo>
                <a:lnTo>
                  <a:pt x="1119" y="1731"/>
                </a:lnTo>
                <a:lnTo>
                  <a:pt x="1213" y="1503"/>
                </a:lnTo>
                <a:lnTo>
                  <a:pt x="1182" y="1700"/>
                </a:lnTo>
                <a:lnTo>
                  <a:pt x="1210" y="1690"/>
                </a:lnTo>
                <a:lnTo>
                  <a:pt x="1237" y="1678"/>
                </a:lnTo>
                <a:lnTo>
                  <a:pt x="1266" y="1670"/>
                </a:lnTo>
                <a:lnTo>
                  <a:pt x="1292" y="1661"/>
                </a:lnTo>
                <a:lnTo>
                  <a:pt x="1315" y="1654"/>
                </a:lnTo>
                <a:lnTo>
                  <a:pt x="1335" y="1647"/>
                </a:lnTo>
                <a:lnTo>
                  <a:pt x="1348" y="1644"/>
                </a:lnTo>
                <a:lnTo>
                  <a:pt x="1356" y="1641"/>
                </a:lnTo>
                <a:lnTo>
                  <a:pt x="1442" y="1351"/>
                </a:lnTo>
                <a:lnTo>
                  <a:pt x="1428" y="1602"/>
                </a:lnTo>
                <a:lnTo>
                  <a:pt x="1465" y="1588"/>
                </a:lnTo>
                <a:lnTo>
                  <a:pt x="1504" y="1570"/>
                </a:lnTo>
                <a:lnTo>
                  <a:pt x="1546" y="1555"/>
                </a:lnTo>
                <a:lnTo>
                  <a:pt x="1588" y="1537"/>
                </a:lnTo>
                <a:lnTo>
                  <a:pt x="1630" y="1519"/>
                </a:lnTo>
                <a:lnTo>
                  <a:pt x="1672" y="1501"/>
                </a:lnTo>
                <a:lnTo>
                  <a:pt x="1714" y="1484"/>
                </a:lnTo>
                <a:lnTo>
                  <a:pt x="1754" y="1467"/>
                </a:lnTo>
                <a:lnTo>
                  <a:pt x="1790" y="1451"/>
                </a:lnTo>
                <a:lnTo>
                  <a:pt x="1825" y="1437"/>
                </a:lnTo>
                <a:lnTo>
                  <a:pt x="1857" y="1424"/>
                </a:lnTo>
                <a:lnTo>
                  <a:pt x="1884" y="1412"/>
                </a:lnTo>
                <a:lnTo>
                  <a:pt x="1906" y="1402"/>
                </a:lnTo>
                <a:lnTo>
                  <a:pt x="1922" y="1395"/>
                </a:lnTo>
                <a:lnTo>
                  <a:pt x="1932" y="1391"/>
                </a:lnTo>
                <a:lnTo>
                  <a:pt x="1936" y="1389"/>
                </a:lnTo>
                <a:lnTo>
                  <a:pt x="1932" y="1391"/>
                </a:lnTo>
                <a:lnTo>
                  <a:pt x="1922" y="1398"/>
                </a:lnTo>
                <a:lnTo>
                  <a:pt x="1906" y="1407"/>
                </a:lnTo>
                <a:lnTo>
                  <a:pt x="1883" y="1420"/>
                </a:lnTo>
                <a:lnTo>
                  <a:pt x="1857" y="1434"/>
                </a:lnTo>
                <a:lnTo>
                  <a:pt x="1825" y="1453"/>
                </a:lnTo>
                <a:lnTo>
                  <a:pt x="1790" y="1471"/>
                </a:lnTo>
                <a:lnTo>
                  <a:pt x="1753" y="1491"/>
                </a:lnTo>
                <a:lnTo>
                  <a:pt x="1712" y="1514"/>
                </a:lnTo>
                <a:lnTo>
                  <a:pt x="1670" y="1536"/>
                </a:lnTo>
                <a:lnTo>
                  <a:pt x="1629" y="1559"/>
                </a:lnTo>
                <a:lnTo>
                  <a:pt x="1585" y="1582"/>
                </a:lnTo>
                <a:lnTo>
                  <a:pt x="1542" y="1603"/>
                </a:lnTo>
                <a:lnTo>
                  <a:pt x="1500" y="1625"/>
                </a:lnTo>
                <a:lnTo>
                  <a:pt x="1460" y="1644"/>
                </a:lnTo>
                <a:lnTo>
                  <a:pt x="1421" y="1662"/>
                </a:lnTo>
                <a:lnTo>
                  <a:pt x="1431" y="1665"/>
                </a:lnTo>
                <a:lnTo>
                  <a:pt x="1445" y="1670"/>
                </a:lnTo>
                <a:lnTo>
                  <a:pt x="1461" y="1675"/>
                </a:lnTo>
                <a:lnTo>
                  <a:pt x="1481" y="1681"/>
                </a:lnTo>
                <a:lnTo>
                  <a:pt x="1503" y="1687"/>
                </a:lnTo>
                <a:lnTo>
                  <a:pt x="1526" y="1694"/>
                </a:lnTo>
                <a:lnTo>
                  <a:pt x="1551" y="1701"/>
                </a:lnTo>
                <a:lnTo>
                  <a:pt x="1575" y="1708"/>
                </a:lnTo>
                <a:lnTo>
                  <a:pt x="1598" y="1715"/>
                </a:lnTo>
                <a:lnTo>
                  <a:pt x="1621" y="1721"/>
                </a:lnTo>
                <a:lnTo>
                  <a:pt x="1642" y="1728"/>
                </a:lnTo>
                <a:lnTo>
                  <a:pt x="1660" y="1733"/>
                </a:lnTo>
                <a:lnTo>
                  <a:pt x="1676" y="1738"/>
                </a:lnTo>
                <a:lnTo>
                  <a:pt x="1688" y="1741"/>
                </a:lnTo>
                <a:lnTo>
                  <a:pt x="1695" y="1743"/>
                </a:lnTo>
                <a:lnTo>
                  <a:pt x="1698" y="1744"/>
                </a:lnTo>
                <a:lnTo>
                  <a:pt x="1695" y="1744"/>
                </a:lnTo>
                <a:lnTo>
                  <a:pt x="1685" y="1743"/>
                </a:lnTo>
                <a:lnTo>
                  <a:pt x="1672" y="1740"/>
                </a:lnTo>
                <a:lnTo>
                  <a:pt x="1653" y="1737"/>
                </a:lnTo>
                <a:lnTo>
                  <a:pt x="1630" y="1733"/>
                </a:lnTo>
                <a:lnTo>
                  <a:pt x="1606" y="1728"/>
                </a:lnTo>
                <a:lnTo>
                  <a:pt x="1578" y="1724"/>
                </a:lnTo>
                <a:lnTo>
                  <a:pt x="1551" y="1720"/>
                </a:lnTo>
                <a:lnTo>
                  <a:pt x="1522" y="1714"/>
                </a:lnTo>
                <a:lnTo>
                  <a:pt x="1493" y="1710"/>
                </a:lnTo>
                <a:lnTo>
                  <a:pt x="1465" y="1704"/>
                </a:lnTo>
                <a:lnTo>
                  <a:pt x="1441" y="1700"/>
                </a:lnTo>
                <a:lnTo>
                  <a:pt x="1418" y="1695"/>
                </a:lnTo>
                <a:lnTo>
                  <a:pt x="1398" y="1691"/>
                </a:lnTo>
                <a:lnTo>
                  <a:pt x="1382" y="1687"/>
                </a:lnTo>
                <a:lnTo>
                  <a:pt x="1372" y="1684"/>
                </a:lnTo>
                <a:lnTo>
                  <a:pt x="1366" y="1685"/>
                </a:lnTo>
                <a:lnTo>
                  <a:pt x="1360" y="1688"/>
                </a:lnTo>
                <a:lnTo>
                  <a:pt x="1354" y="1690"/>
                </a:lnTo>
                <a:lnTo>
                  <a:pt x="1348" y="1692"/>
                </a:lnTo>
                <a:lnTo>
                  <a:pt x="1330" y="1700"/>
                </a:lnTo>
                <a:lnTo>
                  <a:pt x="1311" y="1707"/>
                </a:lnTo>
                <a:lnTo>
                  <a:pt x="1292" y="1715"/>
                </a:lnTo>
                <a:lnTo>
                  <a:pt x="1272" y="1723"/>
                </a:lnTo>
                <a:lnTo>
                  <a:pt x="1250" y="1731"/>
                </a:lnTo>
                <a:lnTo>
                  <a:pt x="1230" y="1740"/>
                </a:lnTo>
                <a:lnTo>
                  <a:pt x="1208" y="1749"/>
                </a:lnTo>
                <a:lnTo>
                  <a:pt x="1187" y="1759"/>
                </a:lnTo>
                <a:lnTo>
                  <a:pt x="1167" y="1767"/>
                </a:lnTo>
                <a:lnTo>
                  <a:pt x="1145" y="1776"/>
                </a:lnTo>
                <a:lnTo>
                  <a:pt x="1123" y="1786"/>
                </a:lnTo>
                <a:lnTo>
                  <a:pt x="1100" y="1796"/>
                </a:lnTo>
                <a:lnTo>
                  <a:pt x="1078" y="1805"/>
                </a:lnTo>
                <a:lnTo>
                  <a:pt x="1057" y="1815"/>
                </a:lnTo>
                <a:lnTo>
                  <a:pt x="1037" y="1823"/>
                </a:lnTo>
                <a:lnTo>
                  <a:pt x="1015" y="1833"/>
                </a:lnTo>
                <a:lnTo>
                  <a:pt x="1302" y="2066"/>
                </a:lnTo>
                <a:lnTo>
                  <a:pt x="975" y="1852"/>
                </a:lnTo>
                <a:lnTo>
                  <a:pt x="959" y="1859"/>
                </a:lnTo>
                <a:lnTo>
                  <a:pt x="943" y="1866"/>
                </a:lnTo>
                <a:lnTo>
                  <a:pt x="928" y="1874"/>
                </a:lnTo>
                <a:lnTo>
                  <a:pt x="914" y="1881"/>
                </a:lnTo>
                <a:lnTo>
                  <a:pt x="899" y="1888"/>
                </a:lnTo>
                <a:lnTo>
                  <a:pt x="886" y="1895"/>
                </a:lnTo>
                <a:lnTo>
                  <a:pt x="873" y="1901"/>
                </a:lnTo>
                <a:lnTo>
                  <a:pt x="862" y="1908"/>
                </a:lnTo>
                <a:lnTo>
                  <a:pt x="860" y="1909"/>
                </a:lnTo>
                <a:lnTo>
                  <a:pt x="859" y="1912"/>
                </a:lnTo>
                <a:lnTo>
                  <a:pt x="858" y="1914"/>
                </a:lnTo>
                <a:lnTo>
                  <a:pt x="856" y="1917"/>
                </a:lnTo>
                <a:lnTo>
                  <a:pt x="863" y="1935"/>
                </a:lnTo>
                <a:lnTo>
                  <a:pt x="872" y="1955"/>
                </a:lnTo>
                <a:lnTo>
                  <a:pt x="882" y="1976"/>
                </a:lnTo>
                <a:lnTo>
                  <a:pt x="894" y="1996"/>
                </a:lnTo>
                <a:lnTo>
                  <a:pt x="908" y="2013"/>
                </a:lnTo>
                <a:lnTo>
                  <a:pt x="923" y="2030"/>
                </a:lnTo>
                <a:lnTo>
                  <a:pt x="938" y="2043"/>
                </a:lnTo>
                <a:lnTo>
                  <a:pt x="957" y="2053"/>
                </a:lnTo>
                <a:lnTo>
                  <a:pt x="983" y="2062"/>
                </a:lnTo>
                <a:lnTo>
                  <a:pt x="1003" y="2067"/>
                </a:lnTo>
                <a:lnTo>
                  <a:pt x="1021" y="2069"/>
                </a:lnTo>
                <a:lnTo>
                  <a:pt x="1034" y="2067"/>
                </a:lnTo>
                <a:lnTo>
                  <a:pt x="1044" y="2066"/>
                </a:lnTo>
                <a:lnTo>
                  <a:pt x="1054" y="2063"/>
                </a:lnTo>
                <a:lnTo>
                  <a:pt x="1063" y="2062"/>
                </a:lnTo>
                <a:lnTo>
                  <a:pt x="1074" y="2062"/>
                </a:lnTo>
                <a:lnTo>
                  <a:pt x="1090" y="2067"/>
                </a:lnTo>
                <a:lnTo>
                  <a:pt x="1112" y="2078"/>
                </a:lnTo>
                <a:lnTo>
                  <a:pt x="1138" y="2092"/>
                </a:lnTo>
                <a:lnTo>
                  <a:pt x="1165" y="2109"/>
                </a:lnTo>
                <a:lnTo>
                  <a:pt x="1190" y="2125"/>
                </a:lnTo>
                <a:lnTo>
                  <a:pt x="1211" y="2139"/>
                </a:lnTo>
                <a:lnTo>
                  <a:pt x="1226" y="2148"/>
                </a:lnTo>
                <a:lnTo>
                  <a:pt x="1232" y="2152"/>
                </a:lnTo>
                <a:lnTo>
                  <a:pt x="1232" y="2151"/>
                </a:lnTo>
                <a:lnTo>
                  <a:pt x="1234" y="2148"/>
                </a:lnTo>
                <a:lnTo>
                  <a:pt x="1237" y="2142"/>
                </a:lnTo>
                <a:lnTo>
                  <a:pt x="1243" y="2136"/>
                </a:lnTo>
                <a:lnTo>
                  <a:pt x="1250" y="2132"/>
                </a:lnTo>
                <a:lnTo>
                  <a:pt x="1259" y="2129"/>
                </a:lnTo>
                <a:lnTo>
                  <a:pt x="1271" y="2128"/>
                </a:lnTo>
                <a:lnTo>
                  <a:pt x="1284" y="2129"/>
                </a:lnTo>
                <a:lnTo>
                  <a:pt x="1299" y="2134"/>
                </a:lnTo>
                <a:lnTo>
                  <a:pt x="1317" y="2142"/>
                </a:lnTo>
                <a:lnTo>
                  <a:pt x="1335" y="2152"/>
                </a:lnTo>
                <a:lnTo>
                  <a:pt x="1354" y="2162"/>
                </a:lnTo>
                <a:lnTo>
                  <a:pt x="1372" y="2172"/>
                </a:lnTo>
                <a:lnTo>
                  <a:pt x="1385" y="2180"/>
                </a:lnTo>
                <a:lnTo>
                  <a:pt x="1395" y="2185"/>
                </a:lnTo>
                <a:lnTo>
                  <a:pt x="1398" y="2188"/>
                </a:lnTo>
                <a:lnTo>
                  <a:pt x="1395" y="2181"/>
                </a:lnTo>
                <a:lnTo>
                  <a:pt x="1389" y="2161"/>
                </a:lnTo>
                <a:lnTo>
                  <a:pt x="1380" y="2132"/>
                </a:lnTo>
                <a:lnTo>
                  <a:pt x="1372" y="2098"/>
                </a:lnTo>
                <a:lnTo>
                  <a:pt x="1364" y="2060"/>
                </a:lnTo>
                <a:lnTo>
                  <a:pt x="1359" y="2026"/>
                </a:lnTo>
                <a:lnTo>
                  <a:pt x="1357" y="1994"/>
                </a:lnTo>
                <a:lnTo>
                  <a:pt x="1363" y="1971"/>
                </a:lnTo>
                <a:lnTo>
                  <a:pt x="1376" y="1953"/>
                </a:lnTo>
                <a:lnTo>
                  <a:pt x="1395" y="1935"/>
                </a:lnTo>
                <a:lnTo>
                  <a:pt x="1419" y="1917"/>
                </a:lnTo>
                <a:lnTo>
                  <a:pt x="1450" y="1899"/>
                </a:lnTo>
                <a:lnTo>
                  <a:pt x="1483" y="1882"/>
                </a:lnTo>
                <a:lnTo>
                  <a:pt x="1517" y="1866"/>
                </a:lnTo>
                <a:lnTo>
                  <a:pt x="1555" y="1852"/>
                </a:lnTo>
                <a:lnTo>
                  <a:pt x="1593" y="1840"/>
                </a:lnTo>
                <a:lnTo>
                  <a:pt x="1611" y="1836"/>
                </a:lnTo>
                <a:lnTo>
                  <a:pt x="1633" y="1833"/>
                </a:lnTo>
                <a:lnTo>
                  <a:pt x="1655" y="1830"/>
                </a:lnTo>
                <a:lnTo>
                  <a:pt x="1676" y="1829"/>
                </a:lnTo>
                <a:lnTo>
                  <a:pt x="1698" y="1828"/>
                </a:lnTo>
                <a:lnTo>
                  <a:pt x="1720" y="1828"/>
                </a:lnTo>
                <a:lnTo>
                  <a:pt x="1741" y="1829"/>
                </a:lnTo>
                <a:lnTo>
                  <a:pt x="1761" y="1829"/>
                </a:lnTo>
                <a:lnTo>
                  <a:pt x="1782" y="1830"/>
                </a:lnTo>
                <a:lnTo>
                  <a:pt x="1799" y="1832"/>
                </a:lnTo>
                <a:lnTo>
                  <a:pt x="1815" y="1833"/>
                </a:lnTo>
                <a:lnTo>
                  <a:pt x="1829" y="1835"/>
                </a:lnTo>
                <a:lnTo>
                  <a:pt x="1841" y="1836"/>
                </a:lnTo>
                <a:lnTo>
                  <a:pt x="1850" y="1838"/>
                </a:lnTo>
                <a:lnTo>
                  <a:pt x="1855" y="1839"/>
                </a:lnTo>
                <a:lnTo>
                  <a:pt x="1857" y="1839"/>
                </a:lnTo>
                <a:lnTo>
                  <a:pt x="1852" y="1833"/>
                </a:lnTo>
                <a:lnTo>
                  <a:pt x="1839" y="1817"/>
                </a:lnTo>
                <a:lnTo>
                  <a:pt x="1822" y="1795"/>
                </a:lnTo>
                <a:lnTo>
                  <a:pt x="1802" y="1766"/>
                </a:lnTo>
                <a:lnTo>
                  <a:pt x="1782" y="1737"/>
                </a:lnTo>
                <a:lnTo>
                  <a:pt x="1764" y="1707"/>
                </a:lnTo>
                <a:lnTo>
                  <a:pt x="1753" y="1681"/>
                </a:lnTo>
                <a:lnTo>
                  <a:pt x="1747" y="1659"/>
                </a:lnTo>
                <a:lnTo>
                  <a:pt x="1753" y="1642"/>
                </a:lnTo>
                <a:lnTo>
                  <a:pt x="1770" y="1622"/>
                </a:lnTo>
                <a:lnTo>
                  <a:pt x="1796" y="1599"/>
                </a:lnTo>
                <a:lnTo>
                  <a:pt x="1826" y="1578"/>
                </a:lnTo>
                <a:lnTo>
                  <a:pt x="1858" y="1553"/>
                </a:lnTo>
                <a:lnTo>
                  <a:pt x="1887" y="1530"/>
                </a:lnTo>
                <a:lnTo>
                  <a:pt x="1912" y="1509"/>
                </a:lnTo>
                <a:lnTo>
                  <a:pt x="1927" y="1487"/>
                </a:lnTo>
                <a:lnTo>
                  <a:pt x="1943" y="1464"/>
                </a:lnTo>
                <a:lnTo>
                  <a:pt x="1968" y="1434"/>
                </a:lnTo>
                <a:lnTo>
                  <a:pt x="1997" y="1402"/>
                </a:lnTo>
                <a:lnTo>
                  <a:pt x="2027" y="1371"/>
                </a:lnTo>
                <a:lnTo>
                  <a:pt x="2056" y="1340"/>
                </a:lnTo>
                <a:lnTo>
                  <a:pt x="2082" y="1316"/>
                </a:lnTo>
                <a:lnTo>
                  <a:pt x="2099" y="1299"/>
                </a:lnTo>
                <a:lnTo>
                  <a:pt x="2105" y="1293"/>
                </a:lnTo>
                <a:lnTo>
                  <a:pt x="2102" y="1293"/>
                </a:lnTo>
                <a:lnTo>
                  <a:pt x="2092" y="1295"/>
                </a:lnTo>
                <a:lnTo>
                  <a:pt x="2078" y="1296"/>
                </a:lnTo>
                <a:lnTo>
                  <a:pt x="2059" y="1299"/>
                </a:lnTo>
                <a:lnTo>
                  <a:pt x="2036" y="1302"/>
                </a:lnTo>
                <a:lnTo>
                  <a:pt x="2011" y="1305"/>
                </a:lnTo>
                <a:lnTo>
                  <a:pt x="1984" y="1307"/>
                </a:lnTo>
                <a:lnTo>
                  <a:pt x="1955" y="1310"/>
                </a:lnTo>
                <a:lnTo>
                  <a:pt x="1926" y="1313"/>
                </a:lnTo>
                <a:lnTo>
                  <a:pt x="1897" y="1316"/>
                </a:lnTo>
                <a:lnTo>
                  <a:pt x="1870" y="1318"/>
                </a:lnTo>
                <a:lnTo>
                  <a:pt x="1845" y="1319"/>
                </a:lnTo>
                <a:lnTo>
                  <a:pt x="1822" y="1320"/>
                </a:lnTo>
                <a:lnTo>
                  <a:pt x="1803" y="1319"/>
                </a:lnTo>
                <a:lnTo>
                  <a:pt x="1789" y="1319"/>
                </a:lnTo>
                <a:lnTo>
                  <a:pt x="1780" y="1316"/>
                </a:lnTo>
                <a:lnTo>
                  <a:pt x="1767" y="1309"/>
                </a:lnTo>
                <a:lnTo>
                  <a:pt x="1754" y="1300"/>
                </a:lnTo>
                <a:lnTo>
                  <a:pt x="1741" y="1292"/>
                </a:lnTo>
                <a:lnTo>
                  <a:pt x="1730" y="1283"/>
                </a:lnTo>
                <a:lnTo>
                  <a:pt x="1720" y="1276"/>
                </a:lnTo>
                <a:lnTo>
                  <a:pt x="1712" y="1270"/>
                </a:lnTo>
                <a:lnTo>
                  <a:pt x="1707" y="1266"/>
                </a:lnTo>
                <a:lnTo>
                  <a:pt x="1705" y="1264"/>
                </a:lnTo>
                <a:lnTo>
                  <a:pt x="1699" y="1267"/>
                </a:lnTo>
                <a:lnTo>
                  <a:pt x="1685" y="1274"/>
                </a:lnTo>
                <a:lnTo>
                  <a:pt x="1662" y="1283"/>
                </a:lnTo>
                <a:lnTo>
                  <a:pt x="1634" y="1292"/>
                </a:lnTo>
                <a:lnTo>
                  <a:pt x="1603" y="1297"/>
                </a:lnTo>
                <a:lnTo>
                  <a:pt x="1572" y="1300"/>
                </a:lnTo>
                <a:lnTo>
                  <a:pt x="1542" y="1297"/>
                </a:lnTo>
                <a:lnTo>
                  <a:pt x="1516" y="1286"/>
                </a:lnTo>
                <a:lnTo>
                  <a:pt x="1491" y="1267"/>
                </a:lnTo>
                <a:lnTo>
                  <a:pt x="1473" y="1250"/>
                </a:lnTo>
                <a:lnTo>
                  <a:pt x="1457" y="1231"/>
                </a:lnTo>
                <a:lnTo>
                  <a:pt x="1445" y="1214"/>
                </a:lnTo>
                <a:lnTo>
                  <a:pt x="1437" y="1197"/>
                </a:lnTo>
                <a:lnTo>
                  <a:pt x="1432" y="1180"/>
                </a:lnTo>
                <a:lnTo>
                  <a:pt x="1428" y="1162"/>
                </a:lnTo>
                <a:lnTo>
                  <a:pt x="1426" y="1145"/>
                </a:lnTo>
                <a:lnTo>
                  <a:pt x="1426" y="1119"/>
                </a:lnTo>
                <a:lnTo>
                  <a:pt x="1431" y="1086"/>
                </a:lnTo>
                <a:lnTo>
                  <a:pt x="1435" y="1050"/>
                </a:lnTo>
                <a:lnTo>
                  <a:pt x="1442" y="1010"/>
                </a:lnTo>
                <a:lnTo>
                  <a:pt x="1450" y="973"/>
                </a:lnTo>
                <a:lnTo>
                  <a:pt x="1457" y="940"/>
                </a:lnTo>
                <a:lnTo>
                  <a:pt x="1463" y="912"/>
                </a:lnTo>
                <a:lnTo>
                  <a:pt x="1468" y="894"/>
                </a:lnTo>
                <a:lnTo>
                  <a:pt x="1480" y="865"/>
                </a:lnTo>
                <a:lnTo>
                  <a:pt x="1494" y="832"/>
                </a:lnTo>
                <a:lnTo>
                  <a:pt x="1513" y="796"/>
                </a:lnTo>
                <a:lnTo>
                  <a:pt x="1532" y="761"/>
                </a:lnTo>
                <a:lnTo>
                  <a:pt x="1548" y="731"/>
                </a:lnTo>
                <a:lnTo>
                  <a:pt x="1564" y="705"/>
                </a:lnTo>
                <a:lnTo>
                  <a:pt x="1572" y="688"/>
                </a:lnTo>
                <a:lnTo>
                  <a:pt x="1577" y="682"/>
                </a:lnTo>
                <a:lnTo>
                  <a:pt x="1571" y="685"/>
                </a:lnTo>
                <a:lnTo>
                  <a:pt x="1558" y="691"/>
                </a:lnTo>
                <a:lnTo>
                  <a:pt x="1538" y="698"/>
                </a:lnTo>
                <a:lnTo>
                  <a:pt x="1515" y="705"/>
                </a:lnTo>
                <a:lnTo>
                  <a:pt x="1489" y="708"/>
                </a:lnTo>
                <a:lnTo>
                  <a:pt x="1464" y="707"/>
                </a:lnTo>
                <a:lnTo>
                  <a:pt x="1441" y="698"/>
                </a:lnTo>
                <a:lnTo>
                  <a:pt x="1425" y="681"/>
                </a:lnTo>
                <a:lnTo>
                  <a:pt x="1413" y="658"/>
                </a:lnTo>
                <a:lnTo>
                  <a:pt x="1405" y="635"/>
                </a:lnTo>
                <a:lnTo>
                  <a:pt x="1399" y="612"/>
                </a:lnTo>
                <a:lnTo>
                  <a:pt x="1395" y="591"/>
                </a:lnTo>
                <a:lnTo>
                  <a:pt x="1390" y="569"/>
                </a:lnTo>
                <a:lnTo>
                  <a:pt x="1386" y="547"/>
                </a:lnTo>
                <a:lnTo>
                  <a:pt x="1382" y="527"/>
                </a:lnTo>
                <a:lnTo>
                  <a:pt x="1374" y="507"/>
                </a:lnTo>
                <a:lnTo>
                  <a:pt x="1367" y="444"/>
                </a:lnTo>
                <a:lnTo>
                  <a:pt x="1370" y="352"/>
                </a:lnTo>
                <a:lnTo>
                  <a:pt x="1376" y="270"/>
                </a:lnTo>
                <a:lnTo>
                  <a:pt x="1380" y="234"/>
                </a:lnTo>
                <a:lnTo>
                  <a:pt x="1376" y="243"/>
                </a:lnTo>
                <a:lnTo>
                  <a:pt x="1366" y="264"/>
                </a:lnTo>
                <a:lnTo>
                  <a:pt x="1351" y="296"/>
                </a:lnTo>
                <a:lnTo>
                  <a:pt x="1331" y="335"/>
                </a:lnTo>
                <a:lnTo>
                  <a:pt x="1310" y="376"/>
                </a:lnTo>
                <a:lnTo>
                  <a:pt x="1285" y="420"/>
                </a:lnTo>
                <a:lnTo>
                  <a:pt x="1260" y="457"/>
                </a:lnTo>
                <a:lnTo>
                  <a:pt x="1236" y="488"/>
                </a:lnTo>
                <a:lnTo>
                  <a:pt x="1214" y="514"/>
                </a:lnTo>
                <a:lnTo>
                  <a:pt x="1194" y="537"/>
                </a:lnTo>
                <a:lnTo>
                  <a:pt x="1177" y="557"/>
                </a:lnTo>
                <a:lnTo>
                  <a:pt x="1162" y="576"/>
                </a:lnTo>
                <a:lnTo>
                  <a:pt x="1148" y="589"/>
                </a:lnTo>
                <a:lnTo>
                  <a:pt x="1135" y="599"/>
                </a:lnTo>
                <a:lnTo>
                  <a:pt x="1123" y="605"/>
                </a:lnTo>
                <a:lnTo>
                  <a:pt x="1113" y="603"/>
                </a:lnTo>
                <a:lnTo>
                  <a:pt x="1102" y="595"/>
                </a:lnTo>
                <a:lnTo>
                  <a:pt x="1086" y="578"/>
                </a:lnTo>
                <a:lnTo>
                  <a:pt x="1067" y="556"/>
                </a:lnTo>
                <a:lnTo>
                  <a:pt x="1050" y="532"/>
                </a:lnTo>
                <a:lnTo>
                  <a:pt x="1032" y="509"/>
                </a:lnTo>
                <a:lnTo>
                  <a:pt x="1018" y="488"/>
                </a:lnTo>
                <a:lnTo>
                  <a:pt x="1008" y="476"/>
                </a:lnTo>
                <a:lnTo>
                  <a:pt x="1005" y="470"/>
                </a:lnTo>
                <a:lnTo>
                  <a:pt x="1003" y="477"/>
                </a:lnTo>
                <a:lnTo>
                  <a:pt x="998" y="496"/>
                </a:lnTo>
                <a:lnTo>
                  <a:pt x="990" y="522"/>
                </a:lnTo>
                <a:lnTo>
                  <a:pt x="980" y="553"/>
                </a:lnTo>
                <a:lnTo>
                  <a:pt x="970" y="588"/>
                </a:lnTo>
                <a:lnTo>
                  <a:pt x="959" y="619"/>
                </a:lnTo>
                <a:lnTo>
                  <a:pt x="947" y="645"/>
                </a:lnTo>
                <a:lnTo>
                  <a:pt x="937" y="664"/>
                </a:lnTo>
                <a:lnTo>
                  <a:pt x="928" y="681"/>
                </a:lnTo>
                <a:lnTo>
                  <a:pt x="920" y="704"/>
                </a:lnTo>
                <a:lnTo>
                  <a:pt x="912" y="733"/>
                </a:lnTo>
                <a:lnTo>
                  <a:pt x="905" y="763"/>
                </a:lnTo>
                <a:lnTo>
                  <a:pt x="899" y="796"/>
                </a:lnTo>
                <a:lnTo>
                  <a:pt x="892" y="826"/>
                </a:lnTo>
                <a:lnTo>
                  <a:pt x="886" y="853"/>
                </a:lnTo>
                <a:lnTo>
                  <a:pt x="881" y="876"/>
                </a:lnTo>
                <a:lnTo>
                  <a:pt x="876" y="897"/>
                </a:lnTo>
                <a:lnTo>
                  <a:pt x="872" y="918"/>
                </a:lnTo>
                <a:lnTo>
                  <a:pt x="871" y="940"/>
                </a:lnTo>
                <a:lnTo>
                  <a:pt x="868" y="960"/>
                </a:lnTo>
                <a:lnTo>
                  <a:pt x="863" y="977"/>
                </a:lnTo>
                <a:lnTo>
                  <a:pt x="856" y="991"/>
                </a:lnTo>
                <a:lnTo>
                  <a:pt x="847" y="1000"/>
                </a:lnTo>
                <a:lnTo>
                  <a:pt x="833" y="1003"/>
                </a:lnTo>
                <a:lnTo>
                  <a:pt x="810" y="1000"/>
                </a:lnTo>
                <a:lnTo>
                  <a:pt x="787" y="996"/>
                </a:lnTo>
                <a:lnTo>
                  <a:pt x="765" y="986"/>
                </a:lnTo>
                <a:lnTo>
                  <a:pt x="742" y="974"/>
                </a:lnTo>
                <a:lnTo>
                  <a:pt x="720" y="961"/>
                </a:lnTo>
                <a:lnTo>
                  <a:pt x="699" y="945"/>
                </a:lnTo>
                <a:lnTo>
                  <a:pt x="677" y="930"/>
                </a:lnTo>
                <a:lnTo>
                  <a:pt x="657" y="911"/>
                </a:lnTo>
                <a:lnTo>
                  <a:pt x="638" y="894"/>
                </a:lnTo>
                <a:lnTo>
                  <a:pt x="621" y="876"/>
                </a:lnTo>
                <a:lnTo>
                  <a:pt x="605" y="859"/>
                </a:lnTo>
                <a:lnTo>
                  <a:pt x="590" y="842"/>
                </a:lnTo>
                <a:lnTo>
                  <a:pt x="577" y="828"/>
                </a:lnTo>
                <a:lnTo>
                  <a:pt x="566" y="813"/>
                </a:lnTo>
                <a:lnTo>
                  <a:pt x="557" y="803"/>
                </a:lnTo>
                <a:lnTo>
                  <a:pt x="550" y="795"/>
                </a:lnTo>
                <a:lnTo>
                  <a:pt x="540" y="786"/>
                </a:lnTo>
                <a:lnTo>
                  <a:pt x="531" y="787"/>
                </a:lnTo>
                <a:lnTo>
                  <a:pt x="524" y="793"/>
                </a:lnTo>
                <a:lnTo>
                  <a:pt x="517" y="803"/>
                </a:lnTo>
                <a:lnTo>
                  <a:pt x="508" y="813"/>
                </a:lnTo>
                <a:lnTo>
                  <a:pt x="498" y="822"/>
                </a:lnTo>
                <a:lnTo>
                  <a:pt x="486" y="825"/>
                </a:lnTo>
                <a:lnTo>
                  <a:pt x="471" y="819"/>
                </a:lnTo>
                <a:lnTo>
                  <a:pt x="449" y="800"/>
                </a:lnTo>
                <a:lnTo>
                  <a:pt x="419" y="770"/>
                </a:lnTo>
                <a:lnTo>
                  <a:pt x="385" y="730"/>
                </a:lnTo>
                <a:lnTo>
                  <a:pt x="352" y="687"/>
                </a:lnTo>
                <a:lnTo>
                  <a:pt x="320" y="645"/>
                </a:lnTo>
                <a:lnTo>
                  <a:pt x="293" y="611"/>
                </a:lnTo>
                <a:lnTo>
                  <a:pt x="276" y="585"/>
                </a:lnTo>
                <a:lnTo>
                  <a:pt x="268" y="576"/>
                </a:lnTo>
                <a:lnTo>
                  <a:pt x="271" y="601"/>
                </a:lnTo>
                <a:lnTo>
                  <a:pt x="279" y="658"/>
                </a:lnTo>
                <a:lnTo>
                  <a:pt x="283" y="726"/>
                </a:lnTo>
                <a:lnTo>
                  <a:pt x="277" y="779"/>
                </a:lnTo>
                <a:lnTo>
                  <a:pt x="268" y="823"/>
                </a:lnTo>
                <a:lnTo>
                  <a:pt x="267" y="869"/>
                </a:lnTo>
                <a:lnTo>
                  <a:pt x="267" y="907"/>
                </a:lnTo>
                <a:lnTo>
                  <a:pt x="268" y="921"/>
                </a:lnTo>
                <a:lnTo>
                  <a:pt x="274" y="927"/>
                </a:lnTo>
                <a:lnTo>
                  <a:pt x="289" y="941"/>
                </a:lnTo>
                <a:lnTo>
                  <a:pt x="300" y="965"/>
                </a:lnTo>
                <a:lnTo>
                  <a:pt x="300" y="997"/>
                </a:lnTo>
                <a:lnTo>
                  <a:pt x="292" y="1014"/>
                </a:lnTo>
                <a:lnTo>
                  <a:pt x="279" y="1029"/>
                </a:lnTo>
                <a:lnTo>
                  <a:pt x="261" y="1042"/>
                </a:lnTo>
                <a:lnTo>
                  <a:pt x="242" y="1053"/>
                </a:lnTo>
                <a:lnTo>
                  <a:pt x="224" y="1062"/>
                </a:lnTo>
                <a:lnTo>
                  <a:pt x="208" y="1069"/>
                </a:lnTo>
                <a:lnTo>
                  <a:pt x="196" y="1073"/>
                </a:lnTo>
                <a:lnTo>
                  <a:pt x="192" y="1075"/>
                </a:lnTo>
                <a:lnTo>
                  <a:pt x="196" y="1085"/>
                </a:lnTo>
                <a:lnTo>
                  <a:pt x="206" y="1109"/>
                </a:lnTo>
                <a:lnTo>
                  <a:pt x="222" y="1147"/>
                </a:lnTo>
                <a:lnTo>
                  <a:pt x="242" y="1190"/>
                </a:lnTo>
                <a:lnTo>
                  <a:pt x="263" y="1236"/>
                </a:lnTo>
                <a:lnTo>
                  <a:pt x="281" y="1279"/>
                </a:lnTo>
                <a:lnTo>
                  <a:pt x="299" y="1315"/>
                </a:lnTo>
                <a:lnTo>
                  <a:pt x="310" y="1338"/>
                </a:lnTo>
                <a:lnTo>
                  <a:pt x="325" y="1356"/>
                </a:lnTo>
                <a:lnTo>
                  <a:pt x="344" y="1379"/>
                </a:lnTo>
                <a:lnTo>
                  <a:pt x="367" y="1407"/>
                </a:lnTo>
                <a:lnTo>
                  <a:pt x="390" y="1437"/>
                </a:lnTo>
                <a:lnTo>
                  <a:pt x="410" y="1467"/>
                </a:lnTo>
                <a:lnTo>
                  <a:pt x="424" y="1497"/>
                </a:lnTo>
                <a:lnTo>
                  <a:pt x="430" y="1526"/>
                </a:lnTo>
                <a:lnTo>
                  <a:pt x="424" y="1550"/>
                </a:lnTo>
                <a:lnTo>
                  <a:pt x="409" y="1578"/>
                </a:lnTo>
                <a:lnTo>
                  <a:pt x="388" y="1613"/>
                </a:lnTo>
                <a:lnTo>
                  <a:pt x="364" y="1652"/>
                </a:lnTo>
                <a:lnTo>
                  <a:pt x="339" y="1692"/>
                </a:lnTo>
                <a:lnTo>
                  <a:pt x="312" y="1730"/>
                </a:lnTo>
                <a:lnTo>
                  <a:pt x="287" y="1759"/>
                </a:lnTo>
                <a:lnTo>
                  <a:pt x="266" y="1779"/>
                </a:lnTo>
                <a:lnTo>
                  <a:pt x="248" y="1783"/>
                </a:lnTo>
                <a:lnTo>
                  <a:pt x="242" y="1782"/>
                </a:lnTo>
                <a:lnTo>
                  <a:pt x="254" y="1786"/>
                </a:lnTo>
                <a:lnTo>
                  <a:pt x="276" y="1793"/>
                </a:lnTo>
                <a:lnTo>
                  <a:pt x="306" y="1802"/>
                </a:lnTo>
                <a:lnTo>
                  <a:pt x="341" y="1812"/>
                </a:lnTo>
                <a:lnTo>
                  <a:pt x="372" y="1820"/>
                </a:lnTo>
                <a:lnTo>
                  <a:pt x="401" y="1828"/>
                </a:lnTo>
                <a:lnTo>
                  <a:pt x="420" y="1832"/>
                </a:lnTo>
                <a:lnTo>
                  <a:pt x="432" y="1833"/>
                </a:lnTo>
                <a:lnTo>
                  <a:pt x="442" y="1835"/>
                </a:lnTo>
                <a:lnTo>
                  <a:pt x="450" y="1836"/>
                </a:lnTo>
                <a:lnTo>
                  <a:pt x="458" y="1838"/>
                </a:lnTo>
                <a:lnTo>
                  <a:pt x="463" y="1839"/>
                </a:lnTo>
                <a:lnTo>
                  <a:pt x="468" y="1839"/>
                </a:lnTo>
                <a:lnTo>
                  <a:pt x="469" y="1840"/>
                </a:lnTo>
                <a:lnTo>
                  <a:pt x="471" y="1840"/>
                </a:lnTo>
                <a:lnTo>
                  <a:pt x="471" y="1842"/>
                </a:lnTo>
                <a:lnTo>
                  <a:pt x="472" y="1845"/>
                </a:lnTo>
                <a:lnTo>
                  <a:pt x="475" y="1851"/>
                </a:lnTo>
                <a:lnTo>
                  <a:pt x="479" y="1859"/>
                </a:lnTo>
                <a:lnTo>
                  <a:pt x="489" y="1868"/>
                </a:lnTo>
                <a:lnTo>
                  <a:pt x="502" y="1878"/>
                </a:lnTo>
                <a:lnTo>
                  <a:pt x="521" y="1889"/>
                </a:lnTo>
                <a:lnTo>
                  <a:pt x="547" y="1901"/>
                </a:lnTo>
                <a:lnTo>
                  <a:pt x="579" y="1908"/>
                </a:lnTo>
                <a:lnTo>
                  <a:pt x="612" y="1909"/>
                </a:lnTo>
                <a:lnTo>
                  <a:pt x="647" y="1905"/>
                </a:lnTo>
                <a:lnTo>
                  <a:pt x="680" y="1898"/>
                </a:lnTo>
                <a:lnTo>
                  <a:pt x="709" y="1889"/>
                </a:lnTo>
                <a:lnTo>
                  <a:pt x="732" y="1881"/>
                </a:lnTo>
                <a:lnTo>
                  <a:pt x="748" y="1875"/>
                </a:lnTo>
                <a:lnTo>
                  <a:pt x="754" y="1872"/>
                </a:lnTo>
                <a:lnTo>
                  <a:pt x="752" y="1874"/>
                </a:lnTo>
                <a:lnTo>
                  <a:pt x="746" y="1879"/>
                </a:lnTo>
                <a:lnTo>
                  <a:pt x="738" y="1886"/>
                </a:lnTo>
                <a:lnTo>
                  <a:pt x="726" y="1897"/>
                </a:lnTo>
                <a:lnTo>
                  <a:pt x="713" y="1909"/>
                </a:lnTo>
                <a:lnTo>
                  <a:pt x="696" y="1922"/>
                </a:lnTo>
                <a:lnTo>
                  <a:pt x="679" y="1935"/>
                </a:lnTo>
                <a:lnTo>
                  <a:pt x="660" y="1950"/>
                </a:lnTo>
                <a:lnTo>
                  <a:pt x="640" y="1963"/>
                </a:lnTo>
                <a:lnTo>
                  <a:pt x="618" y="1976"/>
                </a:lnTo>
                <a:lnTo>
                  <a:pt x="596" y="1986"/>
                </a:lnTo>
                <a:lnTo>
                  <a:pt x="575" y="1994"/>
                </a:lnTo>
                <a:lnTo>
                  <a:pt x="553" y="2001"/>
                </a:lnTo>
                <a:lnTo>
                  <a:pt x="533" y="2004"/>
                </a:lnTo>
                <a:lnTo>
                  <a:pt x="512" y="2003"/>
                </a:lnTo>
                <a:lnTo>
                  <a:pt x="494" y="1999"/>
                </a:lnTo>
                <a:lnTo>
                  <a:pt x="462" y="1984"/>
                </a:lnTo>
                <a:lnTo>
                  <a:pt x="434" y="1971"/>
                </a:lnTo>
                <a:lnTo>
                  <a:pt x="413" y="1960"/>
                </a:lnTo>
                <a:lnTo>
                  <a:pt x="397" y="1948"/>
                </a:lnTo>
                <a:lnTo>
                  <a:pt x="384" y="1940"/>
                </a:lnTo>
                <a:lnTo>
                  <a:pt x="375" y="1934"/>
                </a:lnTo>
                <a:lnTo>
                  <a:pt x="371" y="1930"/>
                </a:lnTo>
                <a:lnTo>
                  <a:pt x="370" y="1928"/>
                </a:lnTo>
                <a:lnTo>
                  <a:pt x="368" y="1928"/>
                </a:lnTo>
                <a:lnTo>
                  <a:pt x="365" y="1927"/>
                </a:lnTo>
                <a:lnTo>
                  <a:pt x="361" y="1927"/>
                </a:lnTo>
                <a:lnTo>
                  <a:pt x="354" y="1925"/>
                </a:lnTo>
                <a:lnTo>
                  <a:pt x="345" y="1924"/>
                </a:lnTo>
                <a:lnTo>
                  <a:pt x="335" y="1921"/>
                </a:lnTo>
                <a:lnTo>
                  <a:pt x="322" y="1920"/>
                </a:lnTo>
                <a:lnTo>
                  <a:pt x="309" y="1918"/>
                </a:lnTo>
                <a:lnTo>
                  <a:pt x="299" y="1915"/>
                </a:lnTo>
                <a:lnTo>
                  <a:pt x="283" y="1909"/>
                </a:lnTo>
                <a:lnTo>
                  <a:pt x="263" y="1902"/>
                </a:lnTo>
                <a:lnTo>
                  <a:pt x="240" y="1892"/>
                </a:lnTo>
                <a:lnTo>
                  <a:pt x="212" y="1879"/>
                </a:lnTo>
                <a:lnTo>
                  <a:pt x="183" y="1866"/>
                </a:lnTo>
                <a:lnTo>
                  <a:pt x="154" y="1853"/>
                </a:lnTo>
                <a:lnTo>
                  <a:pt x="125" y="1839"/>
                </a:lnTo>
                <a:lnTo>
                  <a:pt x="97" y="1825"/>
                </a:lnTo>
                <a:lnTo>
                  <a:pt x="71" y="1812"/>
                </a:lnTo>
                <a:lnTo>
                  <a:pt x="48" y="1800"/>
                </a:lnTo>
                <a:lnTo>
                  <a:pt x="27" y="1789"/>
                </a:lnTo>
                <a:lnTo>
                  <a:pt x="11" y="1780"/>
                </a:lnTo>
                <a:lnTo>
                  <a:pt x="3" y="1774"/>
                </a:lnTo>
                <a:lnTo>
                  <a:pt x="0" y="1772"/>
                </a:lnTo>
                <a:lnTo>
                  <a:pt x="4" y="1772"/>
                </a:lnTo>
                <a:lnTo>
                  <a:pt x="14" y="1772"/>
                </a:lnTo>
                <a:lnTo>
                  <a:pt x="29" y="1770"/>
                </a:lnTo>
                <a:lnTo>
                  <a:pt x="46" y="1764"/>
                </a:lnTo>
                <a:lnTo>
                  <a:pt x="66" y="1756"/>
                </a:lnTo>
                <a:lnTo>
                  <a:pt x="88" y="1746"/>
                </a:lnTo>
                <a:lnTo>
                  <a:pt x="112" y="1734"/>
                </a:lnTo>
                <a:lnTo>
                  <a:pt x="137" y="1720"/>
                </a:lnTo>
                <a:lnTo>
                  <a:pt x="162" y="1705"/>
                </a:lnTo>
                <a:lnTo>
                  <a:pt x="186" y="1690"/>
                </a:lnTo>
                <a:lnTo>
                  <a:pt x="211" y="1674"/>
                </a:lnTo>
                <a:lnTo>
                  <a:pt x="234" y="1657"/>
                </a:lnTo>
                <a:lnTo>
                  <a:pt x="255" y="1639"/>
                </a:lnTo>
                <a:lnTo>
                  <a:pt x="274" y="1622"/>
                </a:lnTo>
                <a:lnTo>
                  <a:pt x="290" y="1606"/>
                </a:lnTo>
                <a:lnTo>
                  <a:pt x="303" y="1590"/>
                </a:lnTo>
                <a:lnTo>
                  <a:pt x="313" y="1576"/>
                </a:lnTo>
                <a:lnTo>
                  <a:pt x="320" y="1546"/>
                </a:lnTo>
                <a:lnTo>
                  <a:pt x="313" y="1513"/>
                </a:lnTo>
                <a:lnTo>
                  <a:pt x="296" y="1477"/>
                </a:lnTo>
                <a:lnTo>
                  <a:pt x="271" y="1440"/>
                </a:lnTo>
                <a:lnTo>
                  <a:pt x="244" y="1404"/>
                </a:lnTo>
                <a:lnTo>
                  <a:pt x="216" y="1372"/>
                </a:lnTo>
                <a:lnTo>
                  <a:pt x="192" y="1343"/>
                </a:lnTo>
                <a:lnTo>
                  <a:pt x="176" y="1320"/>
                </a:lnTo>
                <a:lnTo>
                  <a:pt x="160" y="1290"/>
                </a:lnTo>
                <a:lnTo>
                  <a:pt x="137" y="1244"/>
                </a:lnTo>
                <a:lnTo>
                  <a:pt x="111" y="1190"/>
                </a:lnTo>
                <a:lnTo>
                  <a:pt x="82" y="1129"/>
                </a:lnTo>
                <a:lnTo>
                  <a:pt x="56" y="1072"/>
                </a:lnTo>
                <a:lnTo>
                  <a:pt x="33" y="1023"/>
                </a:lnTo>
                <a:lnTo>
                  <a:pt x="17" y="990"/>
                </a:lnTo>
                <a:lnTo>
                  <a:pt x="11" y="977"/>
                </a:lnTo>
                <a:lnTo>
                  <a:pt x="17" y="977"/>
                </a:lnTo>
                <a:lnTo>
                  <a:pt x="33" y="974"/>
                </a:lnTo>
                <a:lnTo>
                  <a:pt x="56" y="970"/>
                </a:lnTo>
                <a:lnTo>
                  <a:pt x="82" y="964"/>
                </a:lnTo>
                <a:lnTo>
                  <a:pt x="110" y="955"/>
                </a:lnTo>
                <a:lnTo>
                  <a:pt x="134" y="944"/>
                </a:lnTo>
                <a:lnTo>
                  <a:pt x="153" y="928"/>
                </a:lnTo>
                <a:lnTo>
                  <a:pt x="163" y="909"/>
                </a:lnTo>
                <a:lnTo>
                  <a:pt x="164" y="872"/>
                </a:lnTo>
                <a:lnTo>
                  <a:pt x="153" y="842"/>
                </a:lnTo>
                <a:lnTo>
                  <a:pt x="140" y="823"/>
                </a:lnTo>
                <a:lnTo>
                  <a:pt x="134" y="816"/>
                </a:lnTo>
                <a:lnTo>
                  <a:pt x="136" y="812"/>
                </a:lnTo>
                <a:lnTo>
                  <a:pt x="138" y="800"/>
                </a:lnTo>
                <a:lnTo>
                  <a:pt x="144" y="783"/>
                </a:lnTo>
                <a:lnTo>
                  <a:pt x="151" y="761"/>
                </a:lnTo>
                <a:lnTo>
                  <a:pt x="159" y="737"/>
                </a:lnTo>
                <a:lnTo>
                  <a:pt x="167" y="711"/>
                </a:lnTo>
                <a:lnTo>
                  <a:pt x="176" y="685"/>
                </a:lnTo>
                <a:lnTo>
                  <a:pt x="183" y="659"/>
                </a:lnTo>
                <a:lnTo>
                  <a:pt x="190" y="598"/>
                </a:lnTo>
                <a:lnTo>
                  <a:pt x="190" y="523"/>
                </a:lnTo>
                <a:lnTo>
                  <a:pt x="186" y="460"/>
                </a:lnTo>
                <a:lnTo>
                  <a:pt x="183" y="434"/>
                </a:lnTo>
                <a:lnTo>
                  <a:pt x="186" y="435"/>
                </a:lnTo>
                <a:lnTo>
                  <a:pt x="192" y="441"/>
                </a:lnTo>
                <a:lnTo>
                  <a:pt x="202" y="451"/>
                </a:lnTo>
                <a:lnTo>
                  <a:pt x="215" y="463"/>
                </a:lnTo>
                <a:lnTo>
                  <a:pt x="231" y="476"/>
                </a:lnTo>
                <a:lnTo>
                  <a:pt x="248" y="491"/>
                </a:lnTo>
                <a:lnTo>
                  <a:pt x="268" y="509"/>
                </a:lnTo>
                <a:lnTo>
                  <a:pt x="290" y="526"/>
                </a:lnTo>
                <a:lnTo>
                  <a:pt x="310" y="545"/>
                </a:lnTo>
                <a:lnTo>
                  <a:pt x="332" y="563"/>
                </a:lnTo>
                <a:lnTo>
                  <a:pt x="354" y="580"/>
                </a:lnTo>
                <a:lnTo>
                  <a:pt x="374" y="598"/>
                </a:lnTo>
                <a:lnTo>
                  <a:pt x="394" y="613"/>
                </a:lnTo>
                <a:lnTo>
                  <a:pt x="411" y="626"/>
                </a:lnTo>
                <a:lnTo>
                  <a:pt x="426" y="636"/>
                </a:lnTo>
                <a:lnTo>
                  <a:pt x="439" y="645"/>
                </a:lnTo>
                <a:close/>
              </a:path>
            </a:pathLst>
          </a:custGeom>
          <a:solidFill>
            <a:srgbClr val="FF6600">
              <a:alpha val="20000"/>
            </a:srgbClr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5605" name="Freeform 2"/>
          <p:cNvSpPr>
            <a:spLocks/>
          </p:cNvSpPr>
          <p:nvPr/>
        </p:nvSpPr>
        <p:spPr bwMode="auto">
          <a:xfrm rot="-5400000">
            <a:off x="1382713" y="3152775"/>
            <a:ext cx="3487738" cy="3665537"/>
          </a:xfrm>
          <a:custGeom>
            <a:avLst/>
            <a:gdLst>
              <a:gd name="T0" fmla="*/ 793 w 2377"/>
              <a:gd name="T1" fmla="*/ 866 h 2715"/>
              <a:gd name="T2" fmla="*/ 941 w 2377"/>
              <a:gd name="T3" fmla="*/ 325 h 2715"/>
              <a:gd name="T4" fmla="*/ 1288 w 2377"/>
              <a:gd name="T5" fmla="*/ 261 h 2715"/>
              <a:gd name="T6" fmla="*/ 1510 w 2377"/>
              <a:gd name="T7" fmla="*/ 555 h 2715"/>
              <a:gd name="T8" fmla="*/ 1600 w 2377"/>
              <a:gd name="T9" fmla="*/ 829 h 2715"/>
              <a:gd name="T10" fmla="*/ 1619 w 2377"/>
              <a:gd name="T11" fmla="*/ 1205 h 2715"/>
              <a:gd name="T12" fmla="*/ 1855 w 2377"/>
              <a:gd name="T13" fmla="*/ 1182 h 2715"/>
              <a:gd name="T14" fmla="*/ 2372 w 2377"/>
              <a:gd name="T15" fmla="*/ 1154 h 2715"/>
              <a:gd name="T16" fmla="*/ 2104 w 2377"/>
              <a:gd name="T17" fmla="*/ 1450 h 2715"/>
              <a:gd name="T18" fmla="*/ 2124 w 2377"/>
              <a:gd name="T19" fmla="*/ 1862 h 2715"/>
              <a:gd name="T20" fmla="*/ 1811 w 2377"/>
              <a:gd name="T21" fmla="*/ 1914 h 2715"/>
              <a:gd name="T22" fmla="*/ 1452 w 2377"/>
              <a:gd name="T23" fmla="*/ 2075 h 2715"/>
              <a:gd name="T24" fmla="*/ 1361 w 2377"/>
              <a:gd name="T25" fmla="*/ 2256 h 2715"/>
              <a:gd name="T26" fmla="*/ 1060 w 2377"/>
              <a:gd name="T27" fmla="*/ 2204 h 2715"/>
              <a:gd name="T28" fmla="*/ 502 w 2377"/>
              <a:gd name="T29" fmla="*/ 2444 h 2715"/>
              <a:gd name="T30" fmla="*/ 254 w 2377"/>
              <a:gd name="T31" fmla="*/ 2632 h 2715"/>
              <a:gd name="T32" fmla="*/ 806 w 2377"/>
              <a:gd name="T33" fmla="*/ 1872 h 2715"/>
              <a:gd name="T34" fmla="*/ 634 w 2377"/>
              <a:gd name="T35" fmla="*/ 1486 h 2715"/>
              <a:gd name="T36" fmla="*/ 533 w 2377"/>
              <a:gd name="T37" fmla="*/ 1306 h 2715"/>
              <a:gd name="T38" fmla="*/ 593 w 2377"/>
              <a:gd name="T39" fmla="*/ 1290 h 2715"/>
              <a:gd name="T40" fmla="*/ 793 w 2377"/>
              <a:gd name="T41" fmla="*/ 1710 h 2715"/>
              <a:gd name="T42" fmla="*/ 963 w 2377"/>
              <a:gd name="T43" fmla="*/ 1352 h 2715"/>
              <a:gd name="T44" fmla="*/ 943 w 2377"/>
              <a:gd name="T45" fmla="*/ 1213 h 2715"/>
              <a:gd name="T46" fmla="*/ 1119 w 2377"/>
              <a:gd name="T47" fmla="*/ 1078 h 2715"/>
              <a:gd name="T48" fmla="*/ 1226 w 2377"/>
              <a:gd name="T49" fmla="*/ 760 h 2715"/>
              <a:gd name="T50" fmla="*/ 1305 w 2377"/>
              <a:gd name="T51" fmla="*/ 935 h 2715"/>
              <a:gd name="T52" fmla="*/ 1068 w 2377"/>
              <a:gd name="T53" fmla="*/ 1353 h 2715"/>
              <a:gd name="T54" fmla="*/ 1389 w 2377"/>
              <a:gd name="T55" fmla="*/ 1233 h 2715"/>
              <a:gd name="T56" fmla="*/ 980 w 2377"/>
              <a:gd name="T57" fmla="*/ 1611 h 2715"/>
              <a:gd name="T58" fmla="*/ 1266 w 2377"/>
              <a:gd name="T59" fmla="*/ 1670 h 2715"/>
              <a:gd name="T60" fmla="*/ 1857 w 2377"/>
              <a:gd name="T61" fmla="*/ 1424 h 2715"/>
              <a:gd name="T62" fmla="*/ 1542 w 2377"/>
              <a:gd name="T63" fmla="*/ 1603 h 2715"/>
              <a:gd name="T64" fmla="*/ 1695 w 2377"/>
              <a:gd name="T65" fmla="*/ 1743 h 2715"/>
              <a:gd name="T66" fmla="*/ 1366 w 2377"/>
              <a:gd name="T67" fmla="*/ 1685 h 2715"/>
              <a:gd name="T68" fmla="*/ 1037 w 2377"/>
              <a:gd name="T69" fmla="*/ 1823 h 2715"/>
              <a:gd name="T70" fmla="*/ 882 w 2377"/>
              <a:gd name="T71" fmla="*/ 1976 h 2715"/>
              <a:gd name="T72" fmla="*/ 1190 w 2377"/>
              <a:gd name="T73" fmla="*/ 2125 h 2715"/>
              <a:gd name="T74" fmla="*/ 1395 w 2377"/>
              <a:gd name="T75" fmla="*/ 2185 h 2715"/>
              <a:gd name="T76" fmla="*/ 1611 w 2377"/>
              <a:gd name="T77" fmla="*/ 1836 h 2715"/>
              <a:gd name="T78" fmla="*/ 1822 w 2377"/>
              <a:gd name="T79" fmla="*/ 1795 h 2715"/>
              <a:gd name="T80" fmla="*/ 2056 w 2377"/>
              <a:gd name="T81" fmla="*/ 1340 h 2715"/>
              <a:gd name="T82" fmla="*/ 1789 w 2377"/>
              <a:gd name="T83" fmla="*/ 1319 h 2715"/>
              <a:gd name="T84" fmla="*/ 1491 w 2377"/>
              <a:gd name="T85" fmla="*/ 1267 h 2715"/>
              <a:gd name="T86" fmla="*/ 1513 w 2377"/>
              <a:gd name="T87" fmla="*/ 796 h 2715"/>
              <a:gd name="T88" fmla="*/ 1390 w 2377"/>
              <a:gd name="T89" fmla="*/ 569 h 2715"/>
              <a:gd name="T90" fmla="*/ 1177 w 2377"/>
              <a:gd name="T91" fmla="*/ 557 h 2715"/>
              <a:gd name="T92" fmla="*/ 970 w 2377"/>
              <a:gd name="T93" fmla="*/ 588 h 2715"/>
              <a:gd name="T94" fmla="*/ 847 w 2377"/>
              <a:gd name="T95" fmla="*/ 1000 h 2715"/>
              <a:gd name="T96" fmla="*/ 540 w 2377"/>
              <a:gd name="T97" fmla="*/ 786 h 2715"/>
              <a:gd name="T98" fmla="*/ 283 w 2377"/>
              <a:gd name="T99" fmla="*/ 726 h 2715"/>
              <a:gd name="T100" fmla="*/ 196 w 2377"/>
              <a:gd name="T101" fmla="*/ 1085 h 2715"/>
              <a:gd name="T102" fmla="*/ 364 w 2377"/>
              <a:gd name="T103" fmla="*/ 1652 h 2715"/>
              <a:gd name="T104" fmla="*/ 463 w 2377"/>
              <a:gd name="T105" fmla="*/ 1839 h 2715"/>
              <a:gd name="T106" fmla="*/ 748 w 2377"/>
              <a:gd name="T107" fmla="*/ 1875 h 2715"/>
              <a:gd name="T108" fmla="*/ 462 w 2377"/>
              <a:gd name="T109" fmla="*/ 1984 h 2715"/>
              <a:gd name="T110" fmla="*/ 263 w 2377"/>
              <a:gd name="T111" fmla="*/ 1902 h 2715"/>
              <a:gd name="T112" fmla="*/ 88 w 2377"/>
              <a:gd name="T113" fmla="*/ 1746 h 2715"/>
              <a:gd name="T114" fmla="*/ 192 w 2377"/>
              <a:gd name="T115" fmla="*/ 1343 h 2715"/>
              <a:gd name="T116" fmla="*/ 164 w 2377"/>
              <a:gd name="T117" fmla="*/ 872 h 2715"/>
              <a:gd name="T118" fmla="*/ 202 w 2377"/>
              <a:gd name="T119" fmla="*/ 451 h 271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77"/>
              <a:gd name="T181" fmla="*/ 0 h 2715"/>
              <a:gd name="T182" fmla="*/ 2377 w 2377"/>
              <a:gd name="T183" fmla="*/ 2715 h 271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77" h="2715">
                <a:moveTo>
                  <a:pt x="439" y="645"/>
                </a:moveTo>
                <a:lnTo>
                  <a:pt x="459" y="652"/>
                </a:lnTo>
                <a:lnTo>
                  <a:pt x="476" y="649"/>
                </a:lnTo>
                <a:lnTo>
                  <a:pt x="492" y="641"/>
                </a:lnTo>
                <a:lnTo>
                  <a:pt x="507" y="628"/>
                </a:lnTo>
                <a:lnTo>
                  <a:pt x="521" y="618"/>
                </a:lnTo>
                <a:lnTo>
                  <a:pt x="534" y="611"/>
                </a:lnTo>
                <a:lnTo>
                  <a:pt x="547" y="611"/>
                </a:lnTo>
                <a:lnTo>
                  <a:pt x="560" y="621"/>
                </a:lnTo>
                <a:lnTo>
                  <a:pt x="573" y="644"/>
                </a:lnTo>
                <a:lnTo>
                  <a:pt x="589" y="678"/>
                </a:lnTo>
                <a:lnTo>
                  <a:pt x="605" y="718"/>
                </a:lnTo>
                <a:lnTo>
                  <a:pt x="627" y="760"/>
                </a:lnTo>
                <a:lnTo>
                  <a:pt x="653" y="802"/>
                </a:lnTo>
                <a:lnTo>
                  <a:pt x="686" y="836"/>
                </a:lnTo>
                <a:lnTo>
                  <a:pt x="726" y="861"/>
                </a:lnTo>
                <a:lnTo>
                  <a:pt x="777" y="871"/>
                </a:lnTo>
                <a:lnTo>
                  <a:pt x="793" y="866"/>
                </a:lnTo>
                <a:lnTo>
                  <a:pt x="804" y="856"/>
                </a:lnTo>
                <a:lnTo>
                  <a:pt x="813" y="839"/>
                </a:lnTo>
                <a:lnTo>
                  <a:pt x="817" y="818"/>
                </a:lnTo>
                <a:lnTo>
                  <a:pt x="820" y="795"/>
                </a:lnTo>
                <a:lnTo>
                  <a:pt x="823" y="769"/>
                </a:lnTo>
                <a:lnTo>
                  <a:pt x="827" y="743"/>
                </a:lnTo>
                <a:lnTo>
                  <a:pt x="833" y="717"/>
                </a:lnTo>
                <a:lnTo>
                  <a:pt x="840" y="691"/>
                </a:lnTo>
                <a:lnTo>
                  <a:pt x="849" y="662"/>
                </a:lnTo>
                <a:lnTo>
                  <a:pt x="858" y="632"/>
                </a:lnTo>
                <a:lnTo>
                  <a:pt x="866" y="602"/>
                </a:lnTo>
                <a:lnTo>
                  <a:pt x="876" y="573"/>
                </a:lnTo>
                <a:lnTo>
                  <a:pt x="886" y="546"/>
                </a:lnTo>
                <a:lnTo>
                  <a:pt x="897" y="523"/>
                </a:lnTo>
                <a:lnTo>
                  <a:pt x="908" y="504"/>
                </a:lnTo>
                <a:lnTo>
                  <a:pt x="927" y="454"/>
                </a:lnTo>
                <a:lnTo>
                  <a:pt x="937" y="386"/>
                </a:lnTo>
                <a:lnTo>
                  <a:pt x="941" y="325"/>
                </a:lnTo>
                <a:lnTo>
                  <a:pt x="943" y="299"/>
                </a:lnTo>
                <a:lnTo>
                  <a:pt x="949" y="303"/>
                </a:lnTo>
                <a:lnTo>
                  <a:pt x="964" y="315"/>
                </a:lnTo>
                <a:lnTo>
                  <a:pt x="986" y="330"/>
                </a:lnTo>
                <a:lnTo>
                  <a:pt x="1014" y="351"/>
                </a:lnTo>
                <a:lnTo>
                  <a:pt x="1041" y="369"/>
                </a:lnTo>
                <a:lnTo>
                  <a:pt x="1068" y="388"/>
                </a:lnTo>
                <a:lnTo>
                  <a:pt x="1091" y="402"/>
                </a:lnTo>
                <a:lnTo>
                  <a:pt x="1107" y="411"/>
                </a:lnTo>
                <a:lnTo>
                  <a:pt x="1119" y="414"/>
                </a:lnTo>
                <a:lnTo>
                  <a:pt x="1133" y="411"/>
                </a:lnTo>
                <a:lnTo>
                  <a:pt x="1149" y="404"/>
                </a:lnTo>
                <a:lnTo>
                  <a:pt x="1167" y="391"/>
                </a:lnTo>
                <a:lnTo>
                  <a:pt x="1184" y="375"/>
                </a:lnTo>
                <a:lnTo>
                  <a:pt x="1207" y="353"/>
                </a:lnTo>
                <a:lnTo>
                  <a:pt x="1230" y="329"/>
                </a:lnTo>
                <a:lnTo>
                  <a:pt x="1258" y="299"/>
                </a:lnTo>
                <a:lnTo>
                  <a:pt x="1288" y="261"/>
                </a:lnTo>
                <a:lnTo>
                  <a:pt x="1320" y="217"/>
                </a:lnTo>
                <a:lnTo>
                  <a:pt x="1353" y="167"/>
                </a:lnTo>
                <a:lnTo>
                  <a:pt x="1385" y="118"/>
                </a:lnTo>
                <a:lnTo>
                  <a:pt x="1412" y="72"/>
                </a:lnTo>
                <a:lnTo>
                  <a:pt x="1435" y="34"/>
                </a:lnTo>
                <a:lnTo>
                  <a:pt x="1450" y="10"/>
                </a:lnTo>
                <a:lnTo>
                  <a:pt x="1455" y="0"/>
                </a:lnTo>
                <a:lnTo>
                  <a:pt x="1452" y="42"/>
                </a:lnTo>
                <a:lnTo>
                  <a:pt x="1448" y="139"/>
                </a:lnTo>
                <a:lnTo>
                  <a:pt x="1444" y="250"/>
                </a:lnTo>
                <a:lnTo>
                  <a:pt x="1448" y="328"/>
                </a:lnTo>
                <a:lnTo>
                  <a:pt x="1452" y="353"/>
                </a:lnTo>
                <a:lnTo>
                  <a:pt x="1460" y="384"/>
                </a:lnTo>
                <a:lnTo>
                  <a:pt x="1467" y="418"/>
                </a:lnTo>
                <a:lnTo>
                  <a:pt x="1476" y="453"/>
                </a:lnTo>
                <a:lnTo>
                  <a:pt x="1486" y="488"/>
                </a:lnTo>
                <a:lnTo>
                  <a:pt x="1497" y="523"/>
                </a:lnTo>
                <a:lnTo>
                  <a:pt x="1510" y="555"/>
                </a:lnTo>
                <a:lnTo>
                  <a:pt x="1525" y="585"/>
                </a:lnTo>
                <a:lnTo>
                  <a:pt x="1546" y="606"/>
                </a:lnTo>
                <a:lnTo>
                  <a:pt x="1577" y="619"/>
                </a:lnTo>
                <a:lnTo>
                  <a:pt x="1611" y="624"/>
                </a:lnTo>
                <a:lnTo>
                  <a:pt x="1647" y="622"/>
                </a:lnTo>
                <a:lnTo>
                  <a:pt x="1683" y="618"/>
                </a:lnTo>
                <a:lnTo>
                  <a:pt x="1712" y="612"/>
                </a:lnTo>
                <a:lnTo>
                  <a:pt x="1733" y="606"/>
                </a:lnTo>
                <a:lnTo>
                  <a:pt x="1740" y="605"/>
                </a:lnTo>
                <a:lnTo>
                  <a:pt x="1735" y="611"/>
                </a:lnTo>
                <a:lnTo>
                  <a:pt x="1724" y="628"/>
                </a:lnTo>
                <a:lnTo>
                  <a:pt x="1707" y="652"/>
                </a:lnTo>
                <a:lnTo>
                  <a:pt x="1686" y="682"/>
                </a:lnTo>
                <a:lnTo>
                  <a:pt x="1666" y="713"/>
                </a:lnTo>
                <a:lnTo>
                  <a:pt x="1646" y="743"/>
                </a:lnTo>
                <a:lnTo>
                  <a:pt x="1630" y="769"/>
                </a:lnTo>
                <a:lnTo>
                  <a:pt x="1620" y="787"/>
                </a:lnTo>
                <a:lnTo>
                  <a:pt x="1600" y="829"/>
                </a:lnTo>
                <a:lnTo>
                  <a:pt x="1582" y="868"/>
                </a:lnTo>
                <a:lnTo>
                  <a:pt x="1568" y="905"/>
                </a:lnTo>
                <a:lnTo>
                  <a:pt x="1555" y="941"/>
                </a:lnTo>
                <a:lnTo>
                  <a:pt x="1545" y="977"/>
                </a:lnTo>
                <a:lnTo>
                  <a:pt x="1536" y="1013"/>
                </a:lnTo>
                <a:lnTo>
                  <a:pt x="1529" y="1050"/>
                </a:lnTo>
                <a:lnTo>
                  <a:pt x="1523" y="1089"/>
                </a:lnTo>
                <a:lnTo>
                  <a:pt x="1520" y="1112"/>
                </a:lnTo>
                <a:lnTo>
                  <a:pt x="1517" y="1132"/>
                </a:lnTo>
                <a:lnTo>
                  <a:pt x="1516" y="1148"/>
                </a:lnTo>
                <a:lnTo>
                  <a:pt x="1517" y="1161"/>
                </a:lnTo>
                <a:lnTo>
                  <a:pt x="1520" y="1172"/>
                </a:lnTo>
                <a:lnTo>
                  <a:pt x="1529" y="1182"/>
                </a:lnTo>
                <a:lnTo>
                  <a:pt x="1543" y="1193"/>
                </a:lnTo>
                <a:lnTo>
                  <a:pt x="1564" y="1201"/>
                </a:lnTo>
                <a:lnTo>
                  <a:pt x="1580" y="1205"/>
                </a:lnTo>
                <a:lnTo>
                  <a:pt x="1598" y="1207"/>
                </a:lnTo>
                <a:lnTo>
                  <a:pt x="1619" y="1205"/>
                </a:lnTo>
                <a:lnTo>
                  <a:pt x="1639" y="1203"/>
                </a:lnTo>
                <a:lnTo>
                  <a:pt x="1660" y="1197"/>
                </a:lnTo>
                <a:lnTo>
                  <a:pt x="1682" y="1190"/>
                </a:lnTo>
                <a:lnTo>
                  <a:pt x="1702" y="1182"/>
                </a:lnTo>
                <a:lnTo>
                  <a:pt x="1724" y="1174"/>
                </a:lnTo>
                <a:lnTo>
                  <a:pt x="1744" y="1164"/>
                </a:lnTo>
                <a:lnTo>
                  <a:pt x="1761" y="1155"/>
                </a:lnTo>
                <a:lnTo>
                  <a:pt x="1779" y="1147"/>
                </a:lnTo>
                <a:lnTo>
                  <a:pt x="1793" y="1138"/>
                </a:lnTo>
                <a:lnTo>
                  <a:pt x="1805" y="1131"/>
                </a:lnTo>
                <a:lnTo>
                  <a:pt x="1815" y="1125"/>
                </a:lnTo>
                <a:lnTo>
                  <a:pt x="1821" y="1122"/>
                </a:lnTo>
                <a:lnTo>
                  <a:pt x="1822" y="1121"/>
                </a:lnTo>
                <a:lnTo>
                  <a:pt x="1824" y="1125"/>
                </a:lnTo>
                <a:lnTo>
                  <a:pt x="1828" y="1134"/>
                </a:lnTo>
                <a:lnTo>
                  <a:pt x="1835" y="1148"/>
                </a:lnTo>
                <a:lnTo>
                  <a:pt x="1845" y="1165"/>
                </a:lnTo>
                <a:lnTo>
                  <a:pt x="1855" y="1182"/>
                </a:lnTo>
                <a:lnTo>
                  <a:pt x="1868" y="1198"/>
                </a:lnTo>
                <a:lnTo>
                  <a:pt x="1883" y="1213"/>
                </a:lnTo>
                <a:lnTo>
                  <a:pt x="1897" y="1223"/>
                </a:lnTo>
                <a:lnTo>
                  <a:pt x="1909" y="1226"/>
                </a:lnTo>
                <a:lnTo>
                  <a:pt x="1929" y="1226"/>
                </a:lnTo>
                <a:lnTo>
                  <a:pt x="1956" y="1224"/>
                </a:lnTo>
                <a:lnTo>
                  <a:pt x="1988" y="1220"/>
                </a:lnTo>
                <a:lnTo>
                  <a:pt x="2026" y="1215"/>
                </a:lnTo>
                <a:lnTo>
                  <a:pt x="2066" y="1210"/>
                </a:lnTo>
                <a:lnTo>
                  <a:pt x="2108" y="1203"/>
                </a:lnTo>
                <a:lnTo>
                  <a:pt x="2151" y="1195"/>
                </a:lnTo>
                <a:lnTo>
                  <a:pt x="2195" y="1187"/>
                </a:lnTo>
                <a:lnTo>
                  <a:pt x="2235" y="1180"/>
                </a:lnTo>
                <a:lnTo>
                  <a:pt x="2273" y="1172"/>
                </a:lnTo>
                <a:lnTo>
                  <a:pt x="2307" y="1167"/>
                </a:lnTo>
                <a:lnTo>
                  <a:pt x="2336" y="1161"/>
                </a:lnTo>
                <a:lnTo>
                  <a:pt x="2358" y="1157"/>
                </a:lnTo>
                <a:lnTo>
                  <a:pt x="2372" y="1154"/>
                </a:lnTo>
                <a:lnTo>
                  <a:pt x="2377" y="1152"/>
                </a:lnTo>
                <a:lnTo>
                  <a:pt x="2374" y="1155"/>
                </a:lnTo>
                <a:lnTo>
                  <a:pt x="2366" y="1161"/>
                </a:lnTo>
                <a:lnTo>
                  <a:pt x="2356" y="1171"/>
                </a:lnTo>
                <a:lnTo>
                  <a:pt x="2342" y="1185"/>
                </a:lnTo>
                <a:lnTo>
                  <a:pt x="2325" y="1203"/>
                </a:lnTo>
                <a:lnTo>
                  <a:pt x="2304" y="1221"/>
                </a:lnTo>
                <a:lnTo>
                  <a:pt x="2284" y="1241"/>
                </a:lnTo>
                <a:lnTo>
                  <a:pt x="2262" y="1263"/>
                </a:lnTo>
                <a:lnTo>
                  <a:pt x="2239" y="1286"/>
                </a:lnTo>
                <a:lnTo>
                  <a:pt x="2218" y="1309"/>
                </a:lnTo>
                <a:lnTo>
                  <a:pt x="2196" y="1330"/>
                </a:lnTo>
                <a:lnTo>
                  <a:pt x="2176" y="1353"/>
                </a:lnTo>
                <a:lnTo>
                  <a:pt x="2159" y="1374"/>
                </a:lnTo>
                <a:lnTo>
                  <a:pt x="2143" y="1391"/>
                </a:lnTo>
                <a:lnTo>
                  <a:pt x="2131" y="1407"/>
                </a:lnTo>
                <a:lnTo>
                  <a:pt x="2122" y="1421"/>
                </a:lnTo>
                <a:lnTo>
                  <a:pt x="2104" y="1450"/>
                </a:lnTo>
                <a:lnTo>
                  <a:pt x="2075" y="1486"/>
                </a:lnTo>
                <a:lnTo>
                  <a:pt x="2040" y="1527"/>
                </a:lnTo>
                <a:lnTo>
                  <a:pt x="2003" y="1569"/>
                </a:lnTo>
                <a:lnTo>
                  <a:pt x="1968" y="1612"/>
                </a:lnTo>
                <a:lnTo>
                  <a:pt x="1938" y="1651"/>
                </a:lnTo>
                <a:lnTo>
                  <a:pt x="1917" y="1685"/>
                </a:lnTo>
                <a:lnTo>
                  <a:pt x="1910" y="1710"/>
                </a:lnTo>
                <a:lnTo>
                  <a:pt x="1913" y="1721"/>
                </a:lnTo>
                <a:lnTo>
                  <a:pt x="1923" y="1733"/>
                </a:lnTo>
                <a:lnTo>
                  <a:pt x="1936" y="1747"/>
                </a:lnTo>
                <a:lnTo>
                  <a:pt x="1953" y="1761"/>
                </a:lnTo>
                <a:lnTo>
                  <a:pt x="1975" y="1777"/>
                </a:lnTo>
                <a:lnTo>
                  <a:pt x="1998" y="1792"/>
                </a:lnTo>
                <a:lnTo>
                  <a:pt x="2024" y="1807"/>
                </a:lnTo>
                <a:lnTo>
                  <a:pt x="2049" y="1822"/>
                </a:lnTo>
                <a:lnTo>
                  <a:pt x="2075" y="1836"/>
                </a:lnTo>
                <a:lnTo>
                  <a:pt x="2101" y="1851"/>
                </a:lnTo>
                <a:lnTo>
                  <a:pt x="2124" y="1862"/>
                </a:lnTo>
                <a:lnTo>
                  <a:pt x="2144" y="1872"/>
                </a:lnTo>
                <a:lnTo>
                  <a:pt x="2161" y="1881"/>
                </a:lnTo>
                <a:lnTo>
                  <a:pt x="2176" y="1888"/>
                </a:lnTo>
                <a:lnTo>
                  <a:pt x="2185" y="1892"/>
                </a:lnTo>
                <a:lnTo>
                  <a:pt x="2187" y="1894"/>
                </a:lnTo>
                <a:lnTo>
                  <a:pt x="2183" y="1894"/>
                </a:lnTo>
                <a:lnTo>
                  <a:pt x="2173" y="1894"/>
                </a:lnTo>
                <a:lnTo>
                  <a:pt x="2154" y="1894"/>
                </a:lnTo>
                <a:lnTo>
                  <a:pt x="2133" y="1895"/>
                </a:lnTo>
                <a:lnTo>
                  <a:pt x="2104" y="1895"/>
                </a:lnTo>
                <a:lnTo>
                  <a:pt x="2072" y="1897"/>
                </a:lnTo>
                <a:lnTo>
                  <a:pt x="2037" y="1897"/>
                </a:lnTo>
                <a:lnTo>
                  <a:pt x="2001" y="1898"/>
                </a:lnTo>
                <a:lnTo>
                  <a:pt x="1962" y="1901"/>
                </a:lnTo>
                <a:lnTo>
                  <a:pt x="1923" y="1904"/>
                </a:lnTo>
                <a:lnTo>
                  <a:pt x="1884" y="1907"/>
                </a:lnTo>
                <a:lnTo>
                  <a:pt x="1847" y="1909"/>
                </a:lnTo>
                <a:lnTo>
                  <a:pt x="1811" y="1914"/>
                </a:lnTo>
                <a:lnTo>
                  <a:pt x="1779" y="1918"/>
                </a:lnTo>
                <a:lnTo>
                  <a:pt x="1748" y="1924"/>
                </a:lnTo>
                <a:lnTo>
                  <a:pt x="1724" y="1930"/>
                </a:lnTo>
                <a:lnTo>
                  <a:pt x="1701" y="1937"/>
                </a:lnTo>
                <a:lnTo>
                  <a:pt x="1679" y="1944"/>
                </a:lnTo>
                <a:lnTo>
                  <a:pt x="1656" y="1951"/>
                </a:lnTo>
                <a:lnTo>
                  <a:pt x="1634" y="1960"/>
                </a:lnTo>
                <a:lnTo>
                  <a:pt x="1613" y="1968"/>
                </a:lnTo>
                <a:lnTo>
                  <a:pt x="1591" y="1978"/>
                </a:lnTo>
                <a:lnTo>
                  <a:pt x="1571" y="1988"/>
                </a:lnTo>
                <a:lnTo>
                  <a:pt x="1551" y="1999"/>
                </a:lnTo>
                <a:lnTo>
                  <a:pt x="1532" y="2009"/>
                </a:lnTo>
                <a:lnTo>
                  <a:pt x="1515" y="2020"/>
                </a:lnTo>
                <a:lnTo>
                  <a:pt x="1499" y="2032"/>
                </a:lnTo>
                <a:lnTo>
                  <a:pt x="1484" y="2042"/>
                </a:lnTo>
                <a:lnTo>
                  <a:pt x="1473" y="2053"/>
                </a:lnTo>
                <a:lnTo>
                  <a:pt x="1461" y="2065"/>
                </a:lnTo>
                <a:lnTo>
                  <a:pt x="1452" y="2075"/>
                </a:lnTo>
                <a:lnTo>
                  <a:pt x="1447" y="2086"/>
                </a:lnTo>
                <a:lnTo>
                  <a:pt x="1444" y="2113"/>
                </a:lnTo>
                <a:lnTo>
                  <a:pt x="1457" y="2151"/>
                </a:lnTo>
                <a:lnTo>
                  <a:pt x="1478" y="2192"/>
                </a:lnTo>
                <a:lnTo>
                  <a:pt x="1506" y="2237"/>
                </a:lnTo>
                <a:lnTo>
                  <a:pt x="1533" y="2277"/>
                </a:lnTo>
                <a:lnTo>
                  <a:pt x="1559" y="2312"/>
                </a:lnTo>
                <a:lnTo>
                  <a:pt x="1578" y="2336"/>
                </a:lnTo>
                <a:lnTo>
                  <a:pt x="1585" y="2345"/>
                </a:lnTo>
                <a:lnTo>
                  <a:pt x="1578" y="2342"/>
                </a:lnTo>
                <a:lnTo>
                  <a:pt x="1559" y="2332"/>
                </a:lnTo>
                <a:lnTo>
                  <a:pt x="1532" y="2319"/>
                </a:lnTo>
                <a:lnTo>
                  <a:pt x="1499" y="2305"/>
                </a:lnTo>
                <a:lnTo>
                  <a:pt x="1464" y="2289"/>
                </a:lnTo>
                <a:lnTo>
                  <a:pt x="1429" y="2274"/>
                </a:lnTo>
                <a:lnTo>
                  <a:pt x="1399" y="2263"/>
                </a:lnTo>
                <a:lnTo>
                  <a:pt x="1377" y="2256"/>
                </a:lnTo>
                <a:lnTo>
                  <a:pt x="1361" y="2256"/>
                </a:lnTo>
                <a:lnTo>
                  <a:pt x="1348" y="2264"/>
                </a:lnTo>
                <a:lnTo>
                  <a:pt x="1337" y="2277"/>
                </a:lnTo>
                <a:lnTo>
                  <a:pt x="1330" y="2293"/>
                </a:lnTo>
                <a:lnTo>
                  <a:pt x="1322" y="2310"/>
                </a:lnTo>
                <a:lnTo>
                  <a:pt x="1318" y="2325"/>
                </a:lnTo>
                <a:lnTo>
                  <a:pt x="1317" y="2335"/>
                </a:lnTo>
                <a:lnTo>
                  <a:pt x="1315" y="2339"/>
                </a:lnTo>
                <a:lnTo>
                  <a:pt x="1308" y="2333"/>
                </a:lnTo>
                <a:lnTo>
                  <a:pt x="1286" y="2317"/>
                </a:lnTo>
                <a:lnTo>
                  <a:pt x="1256" y="2294"/>
                </a:lnTo>
                <a:lnTo>
                  <a:pt x="1220" y="2269"/>
                </a:lnTo>
                <a:lnTo>
                  <a:pt x="1182" y="2243"/>
                </a:lnTo>
                <a:lnTo>
                  <a:pt x="1148" y="2220"/>
                </a:lnTo>
                <a:lnTo>
                  <a:pt x="1117" y="2203"/>
                </a:lnTo>
                <a:lnTo>
                  <a:pt x="1097" y="2195"/>
                </a:lnTo>
                <a:lnTo>
                  <a:pt x="1084" y="2195"/>
                </a:lnTo>
                <a:lnTo>
                  <a:pt x="1073" y="2200"/>
                </a:lnTo>
                <a:lnTo>
                  <a:pt x="1060" y="2204"/>
                </a:lnTo>
                <a:lnTo>
                  <a:pt x="1047" y="2208"/>
                </a:lnTo>
                <a:lnTo>
                  <a:pt x="1029" y="2213"/>
                </a:lnTo>
                <a:lnTo>
                  <a:pt x="1009" y="2213"/>
                </a:lnTo>
                <a:lnTo>
                  <a:pt x="983" y="2208"/>
                </a:lnTo>
                <a:lnTo>
                  <a:pt x="951" y="2197"/>
                </a:lnTo>
                <a:lnTo>
                  <a:pt x="923" y="2180"/>
                </a:lnTo>
                <a:lnTo>
                  <a:pt x="898" y="2154"/>
                </a:lnTo>
                <a:lnTo>
                  <a:pt x="876" y="2122"/>
                </a:lnTo>
                <a:lnTo>
                  <a:pt x="859" y="2088"/>
                </a:lnTo>
                <a:lnTo>
                  <a:pt x="845" y="2053"/>
                </a:lnTo>
                <a:lnTo>
                  <a:pt x="833" y="2020"/>
                </a:lnTo>
                <a:lnTo>
                  <a:pt x="826" y="1993"/>
                </a:lnTo>
                <a:lnTo>
                  <a:pt x="820" y="1974"/>
                </a:lnTo>
                <a:lnTo>
                  <a:pt x="735" y="2099"/>
                </a:lnTo>
                <a:lnTo>
                  <a:pt x="661" y="2207"/>
                </a:lnTo>
                <a:lnTo>
                  <a:pt x="599" y="2299"/>
                </a:lnTo>
                <a:lnTo>
                  <a:pt x="547" y="2378"/>
                </a:lnTo>
                <a:lnTo>
                  <a:pt x="502" y="2444"/>
                </a:lnTo>
                <a:lnTo>
                  <a:pt x="468" y="2499"/>
                </a:lnTo>
                <a:lnTo>
                  <a:pt x="439" y="2543"/>
                </a:lnTo>
                <a:lnTo>
                  <a:pt x="416" y="2579"/>
                </a:lnTo>
                <a:lnTo>
                  <a:pt x="398" y="2608"/>
                </a:lnTo>
                <a:lnTo>
                  <a:pt x="384" y="2629"/>
                </a:lnTo>
                <a:lnTo>
                  <a:pt x="374" y="2645"/>
                </a:lnTo>
                <a:lnTo>
                  <a:pt x="365" y="2658"/>
                </a:lnTo>
                <a:lnTo>
                  <a:pt x="358" y="2668"/>
                </a:lnTo>
                <a:lnTo>
                  <a:pt x="351" y="2678"/>
                </a:lnTo>
                <a:lnTo>
                  <a:pt x="342" y="2687"/>
                </a:lnTo>
                <a:lnTo>
                  <a:pt x="332" y="2697"/>
                </a:lnTo>
                <a:lnTo>
                  <a:pt x="310" y="2713"/>
                </a:lnTo>
                <a:lnTo>
                  <a:pt x="290" y="2715"/>
                </a:lnTo>
                <a:lnTo>
                  <a:pt x="273" y="2708"/>
                </a:lnTo>
                <a:lnTo>
                  <a:pt x="261" y="2694"/>
                </a:lnTo>
                <a:lnTo>
                  <a:pt x="253" y="2674"/>
                </a:lnTo>
                <a:lnTo>
                  <a:pt x="251" y="2652"/>
                </a:lnTo>
                <a:lnTo>
                  <a:pt x="254" y="2632"/>
                </a:lnTo>
                <a:lnTo>
                  <a:pt x="266" y="2615"/>
                </a:lnTo>
                <a:lnTo>
                  <a:pt x="273" y="2608"/>
                </a:lnTo>
                <a:lnTo>
                  <a:pt x="280" y="2602"/>
                </a:lnTo>
                <a:lnTo>
                  <a:pt x="287" y="2595"/>
                </a:lnTo>
                <a:lnTo>
                  <a:pt x="297" y="2586"/>
                </a:lnTo>
                <a:lnTo>
                  <a:pt x="309" y="2573"/>
                </a:lnTo>
                <a:lnTo>
                  <a:pt x="323" y="2556"/>
                </a:lnTo>
                <a:lnTo>
                  <a:pt x="342" y="2534"/>
                </a:lnTo>
                <a:lnTo>
                  <a:pt x="365" y="2504"/>
                </a:lnTo>
                <a:lnTo>
                  <a:pt x="393" y="2467"/>
                </a:lnTo>
                <a:lnTo>
                  <a:pt x="427" y="2419"/>
                </a:lnTo>
                <a:lnTo>
                  <a:pt x="469" y="2362"/>
                </a:lnTo>
                <a:lnTo>
                  <a:pt x="518" y="2293"/>
                </a:lnTo>
                <a:lnTo>
                  <a:pt x="575" y="2211"/>
                </a:lnTo>
                <a:lnTo>
                  <a:pt x="641" y="2113"/>
                </a:lnTo>
                <a:lnTo>
                  <a:pt x="717" y="2003"/>
                </a:lnTo>
                <a:lnTo>
                  <a:pt x="804" y="1874"/>
                </a:lnTo>
                <a:lnTo>
                  <a:pt x="806" y="1872"/>
                </a:lnTo>
                <a:lnTo>
                  <a:pt x="806" y="1871"/>
                </a:lnTo>
                <a:lnTo>
                  <a:pt x="807" y="1869"/>
                </a:lnTo>
                <a:lnTo>
                  <a:pt x="807" y="1868"/>
                </a:lnTo>
                <a:lnTo>
                  <a:pt x="803" y="1855"/>
                </a:lnTo>
                <a:lnTo>
                  <a:pt x="797" y="1842"/>
                </a:lnTo>
                <a:lnTo>
                  <a:pt x="791" y="1829"/>
                </a:lnTo>
                <a:lnTo>
                  <a:pt x="785" y="1815"/>
                </a:lnTo>
                <a:lnTo>
                  <a:pt x="780" y="1800"/>
                </a:lnTo>
                <a:lnTo>
                  <a:pt x="774" y="1786"/>
                </a:lnTo>
                <a:lnTo>
                  <a:pt x="767" y="1770"/>
                </a:lnTo>
                <a:lnTo>
                  <a:pt x="761" y="1756"/>
                </a:lnTo>
                <a:lnTo>
                  <a:pt x="473" y="1783"/>
                </a:lnTo>
                <a:lnTo>
                  <a:pt x="742" y="1714"/>
                </a:lnTo>
                <a:lnTo>
                  <a:pt x="722" y="1668"/>
                </a:lnTo>
                <a:lnTo>
                  <a:pt x="700" y="1622"/>
                </a:lnTo>
                <a:lnTo>
                  <a:pt x="679" y="1576"/>
                </a:lnTo>
                <a:lnTo>
                  <a:pt x="655" y="1530"/>
                </a:lnTo>
                <a:lnTo>
                  <a:pt x="634" y="1486"/>
                </a:lnTo>
                <a:lnTo>
                  <a:pt x="612" y="1441"/>
                </a:lnTo>
                <a:lnTo>
                  <a:pt x="592" y="1401"/>
                </a:lnTo>
                <a:lnTo>
                  <a:pt x="573" y="1363"/>
                </a:lnTo>
                <a:lnTo>
                  <a:pt x="550" y="1351"/>
                </a:lnTo>
                <a:lnTo>
                  <a:pt x="520" y="1332"/>
                </a:lnTo>
                <a:lnTo>
                  <a:pt x="485" y="1310"/>
                </a:lnTo>
                <a:lnTo>
                  <a:pt x="450" y="1287"/>
                </a:lnTo>
                <a:lnTo>
                  <a:pt x="419" y="1267"/>
                </a:lnTo>
                <a:lnTo>
                  <a:pt x="391" y="1250"/>
                </a:lnTo>
                <a:lnTo>
                  <a:pt x="372" y="1237"/>
                </a:lnTo>
                <a:lnTo>
                  <a:pt x="365" y="1233"/>
                </a:lnTo>
                <a:lnTo>
                  <a:pt x="371" y="1236"/>
                </a:lnTo>
                <a:lnTo>
                  <a:pt x="388" y="1243"/>
                </a:lnTo>
                <a:lnTo>
                  <a:pt x="414" y="1254"/>
                </a:lnTo>
                <a:lnTo>
                  <a:pt x="443" y="1267"/>
                </a:lnTo>
                <a:lnTo>
                  <a:pt x="475" y="1280"/>
                </a:lnTo>
                <a:lnTo>
                  <a:pt x="505" y="1295"/>
                </a:lnTo>
                <a:lnTo>
                  <a:pt x="533" y="1306"/>
                </a:lnTo>
                <a:lnTo>
                  <a:pt x="551" y="1316"/>
                </a:lnTo>
                <a:lnTo>
                  <a:pt x="518" y="1238"/>
                </a:lnTo>
                <a:lnTo>
                  <a:pt x="486" y="1155"/>
                </a:lnTo>
                <a:lnTo>
                  <a:pt x="456" y="1070"/>
                </a:lnTo>
                <a:lnTo>
                  <a:pt x="430" y="991"/>
                </a:lnTo>
                <a:lnTo>
                  <a:pt x="407" y="921"/>
                </a:lnTo>
                <a:lnTo>
                  <a:pt x="390" y="863"/>
                </a:lnTo>
                <a:lnTo>
                  <a:pt x="378" y="826"/>
                </a:lnTo>
                <a:lnTo>
                  <a:pt x="374" y="813"/>
                </a:lnTo>
                <a:lnTo>
                  <a:pt x="380" y="826"/>
                </a:lnTo>
                <a:lnTo>
                  <a:pt x="396" y="861"/>
                </a:lnTo>
                <a:lnTo>
                  <a:pt x="419" y="914"/>
                </a:lnTo>
                <a:lnTo>
                  <a:pt x="449" y="981"/>
                </a:lnTo>
                <a:lnTo>
                  <a:pt x="482" y="1056"/>
                </a:lnTo>
                <a:lnTo>
                  <a:pt x="520" y="1135"/>
                </a:lnTo>
                <a:lnTo>
                  <a:pt x="557" y="1214"/>
                </a:lnTo>
                <a:lnTo>
                  <a:pt x="593" y="1289"/>
                </a:lnTo>
                <a:lnTo>
                  <a:pt x="593" y="1290"/>
                </a:lnTo>
                <a:lnTo>
                  <a:pt x="595" y="1292"/>
                </a:lnTo>
                <a:lnTo>
                  <a:pt x="595" y="1293"/>
                </a:lnTo>
                <a:lnTo>
                  <a:pt x="596" y="1295"/>
                </a:lnTo>
                <a:lnTo>
                  <a:pt x="693" y="1068"/>
                </a:lnTo>
                <a:lnTo>
                  <a:pt x="631" y="1365"/>
                </a:lnTo>
                <a:lnTo>
                  <a:pt x="642" y="1385"/>
                </a:lnTo>
                <a:lnTo>
                  <a:pt x="653" y="1407"/>
                </a:lnTo>
                <a:lnTo>
                  <a:pt x="663" y="1428"/>
                </a:lnTo>
                <a:lnTo>
                  <a:pt x="673" y="1450"/>
                </a:lnTo>
                <a:lnTo>
                  <a:pt x="683" y="1471"/>
                </a:lnTo>
                <a:lnTo>
                  <a:pt x="694" y="1494"/>
                </a:lnTo>
                <a:lnTo>
                  <a:pt x="706" y="1517"/>
                </a:lnTo>
                <a:lnTo>
                  <a:pt x="717" y="1543"/>
                </a:lnTo>
                <a:lnTo>
                  <a:pt x="761" y="1351"/>
                </a:lnTo>
                <a:lnTo>
                  <a:pt x="756" y="1629"/>
                </a:lnTo>
                <a:lnTo>
                  <a:pt x="771" y="1659"/>
                </a:lnTo>
                <a:lnTo>
                  <a:pt x="782" y="1685"/>
                </a:lnTo>
                <a:lnTo>
                  <a:pt x="793" y="1710"/>
                </a:lnTo>
                <a:lnTo>
                  <a:pt x="803" y="1733"/>
                </a:lnTo>
                <a:lnTo>
                  <a:pt x="811" y="1753"/>
                </a:lnTo>
                <a:lnTo>
                  <a:pt x="820" y="1774"/>
                </a:lnTo>
                <a:lnTo>
                  <a:pt x="827" y="1795"/>
                </a:lnTo>
                <a:lnTo>
                  <a:pt x="836" y="1816"/>
                </a:lnTo>
                <a:lnTo>
                  <a:pt x="855" y="1780"/>
                </a:lnTo>
                <a:lnTo>
                  <a:pt x="873" y="1741"/>
                </a:lnTo>
                <a:lnTo>
                  <a:pt x="892" y="1698"/>
                </a:lnTo>
                <a:lnTo>
                  <a:pt x="911" y="1654"/>
                </a:lnTo>
                <a:lnTo>
                  <a:pt x="931" y="1605"/>
                </a:lnTo>
                <a:lnTo>
                  <a:pt x="951" y="1553"/>
                </a:lnTo>
                <a:lnTo>
                  <a:pt x="973" y="1499"/>
                </a:lnTo>
                <a:lnTo>
                  <a:pt x="995" y="1440"/>
                </a:lnTo>
                <a:lnTo>
                  <a:pt x="988" y="1422"/>
                </a:lnTo>
                <a:lnTo>
                  <a:pt x="980" y="1405"/>
                </a:lnTo>
                <a:lnTo>
                  <a:pt x="975" y="1388"/>
                </a:lnTo>
                <a:lnTo>
                  <a:pt x="969" y="1372"/>
                </a:lnTo>
                <a:lnTo>
                  <a:pt x="963" y="1352"/>
                </a:lnTo>
                <a:lnTo>
                  <a:pt x="956" y="1330"/>
                </a:lnTo>
                <a:lnTo>
                  <a:pt x="949" y="1307"/>
                </a:lnTo>
                <a:lnTo>
                  <a:pt x="938" y="1279"/>
                </a:lnTo>
                <a:lnTo>
                  <a:pt x="924" y="1238"/>
                </a:lnTo>
                <a:lnTo>
                  <a:pt x="912" y="1201"/>
                </a:lnTo>
                <a:lnTo>
                  <a:pt x="902" y="1168"/>
                </a:lnTo>
                <a:lnTo>
                  <a:pt x="894" y="1139"/>
                </a:lnTo>
                <a:lnTo>
                  <a:pt x="888" y="1115"/>
                </a:lnTo>
                <a:lnTo>
                  <a:pt x="882" y="1098"/>
                </a:lnTo>
                <a:lnTo>
                  <a:pt x="881" y="1088"/>
                </a:lnTo>
                <a:lnTo>
                  <a:pt x="879" y="1083"/>
                </a:lnTo>
                <a:lnTo>
                  <a:pt x="881" y="1086"/>
                </a:lnTo>
                <a:lnTo>
                  <a:pt x="886" y="1093"/>
                </a:lnTo>
                <a:lnTo>
                  <a:pt x="894" y="1106"/>
                </a:lnTo>
                <a:lnTo>
                  <a:pt x="904" y="1125"/>
                </a:lnTo>
                <a:lnTo>
                  <a:pt x="915" y="1149"/>
                </a:lnTo>
                <a:lnTo>
                  <a:pt x="928" y="1178"/>
                </a:lnTo>
                <a:lnTo>
                  <a:pt x="943" y="1213"/>
                </a:lnTo>
                <a:lnTo>
                  <a:pt x="957" y="1251"/>
                </a:lnTo>
                <a:lnTo>
                  <a:pt x="967" y="1276"/>
                </a:lnTo>
                <a:lnTo>
                  <a:pt x="976" y="1295"/>
                </a:lnTo>
                <a:lnTo>
                  <a:pt x="983" y="1310"/>
                </a:lnTo>
                <a:lnTo>
                  <a:pt x="990" y="1323"/>
                </a:lnTo>
                <a:lnTo>
                  <a:pt x="998" y="1336"/>
                </a:lnTo>
                <a:lnTo>
                  <a:pt x="1005" y="1348"/>
                </a:lnTo>
                <a:lnTo>
                  <a:pt x="1012" y="1362"/>
                </a:lnTo>
                <a:lnTo>
                  <a:pt x="1021" y="1379"/>
                </a:lnTo>
                <a:lnTo>
                  <a:pt x="1035" y="1342"/>
                </a:lnTo>
                <a:lnTo>
                  <a:pt x="1048" y="1306"/>
                </a:lnTo>
                <a:lnTo>
                  <a:pt x="1061" y="1272"/>
                </a:lnTo>
                <a:lnTo>
                  <a:pt x="1073" y="1238"/>
                </a:lnTo>
                <a:lnTo>
                  <a:pt x="1086" y="1204"/>
                </a:lnTo>
                <a:lnTo>
                  <a:pt x="1099" y="1170"/>
                </a:lnTo>
                <a:lnTo>
                  <a:pt x="1112" y="1135"/>
                </a:lnTo>
                <a:lnTo>
                  <a:pt x="1125" y="1098"/>
                </a:lnTo>
                <a:lnTo>
                  <a:pt x="1119" y="1078"/>
                </a:lnTo>
                <a:lnTo>
                  <a:pt x="1107" y="1033"/>
                </a:lnTo>
                <a:lnTo>
                  <a:pt x="1094" y="973"/>
                </a:lnTo>
                <a:lnTo>
                  <a:pt x="1080" y="905"/>
                </a:lnTo>
                <a:lnTo>
                  <a:pt x="1065" y="839"/>
                </a:lnTo>
                <a:lnTo>
                  <a:pt x="1052" y="782"/>
                </a:lnTo>
                <a:lnTo>
                  <a:pt x="1044" y="741"/>
                </a:lnTo>
                <a:lnTo>
                  <a:pt x="1041" y="726"/>
                </a:lnTo>
                <a:lnTo>
                  <a:pt x="1045" y="736"/>
                </a:lnTo>
                <a:lnTo>
                  <a:pt x="1055" y="764"/>
                </a:lnTo>
                <a:lnTo>
                  <a:pt x="1068" y="805"/>
                </a:lnTo>
                <a:lnTo>
                  <a:pt x="1086" y="852"/>
                </a:lnTo>
                <a:lnTo>
                  <a:pt x="1103" y="899"/>
                </a:lnTo>
                <a:lnTo>
                  <a:pt x="1119" y="944"/>
                </a:lnTo>
                <a:lnTo>
                  <a:pt x="1132" y="980"/>
                </a:lnTo>
                <a:lnTo>
                  <a:pt x="1141" y="1000"/>
                </a:lnTo>
                <a:lnTo>
                  <a:pt x="1171" y="912"/>
                </a:lnTo>
                <a:lnTo>
                  <a:pt x="1200" y="832"/>
                </a:lnTo>
                <a:lnTo>
                  <a:pt x="1226" y="760"/>
                </a:lnTo>
                <a:lnTo>
                  <a:pt x="1250" y="700"/>
                </a:lnTo>
                <a:lnTo>
                  <a:pt x="1269" y="649"/>
                </a:lnTo>
                <a:lnTo>
                  <a:pt x="1284" y="613"/>
                </a:lnTo>
                <a:lnTo>
                  <a:pt x="1294" y="591"/>
                </a:lnTo>
                <a:lnTo>
                  <a:pt x="1297" y="582"/>
                </a:lnTo>
                <a:lnTo>
                  <a:pt x="1294" y="591"/>
                </a:lnTo>
                <a:lnTo>
                  <a:pt x="1286" y="615"/>
                </a:lnTo>
                <a:lnTo>
                  <a:pt x="1276" y="655"/>
                </a:lnTo>
                <a:lnTo>
                  <a:pt x="1260" y="707"/>
                </a:lnTo>
                <a:lnTo>
                  <a:pt x="1243" y="770"/>
                </a:lnTo>
                <a:lnTo>
                  <a:pt x="1221" y="843"/>
                </a:lnTo>
                <a:lnTo>
                  <a:pt x="1198" y="925"/>
                </a:lnTo>
                <a:lnTo>
                  <a:pt x="1172" y="1013"/>
                </a:lnTo>
                <a:lnTo>
                  <a:pt x="1188" y="1003"/>
                </a:lnTo>
                <a:lnTo>
                  <a:pt x="1213" y="988"/>
                </a:lnTo>
                <a:lnTo>
                  <a:pt x="1243" y="971"/>
                </a:lnTo>
                <a:lnTo>
                  <a:pt x="1275" y="953"/>
                </a:lnTo>
                <a:lnTo>
                  <a:pt x="1305" y="935"/>
                </a:lnTo>
                <a:lnTo>
                  <a:pt x="1331" y="921"/>
                </a:lnTo>
                <a:lnTo>
                  <a:pt x="1348" y="911"/>
                </a:lnTo>
                <a:lnTo>
                  <a:pt x="1356" y="907"/>
                </a:lnTo>
                <a:lnTo>
                  <a:pt x="1348" y="914"/>
                </a:lnTo>
                <a:lnTo>
                  <a:pt x="1327" y="934"/>
                </a:lnTo>
                <a:lnTo>
                  <a:pt x="1298" y="963"/>
                </a:lnTo>
                <a:lnTo>
                  <a:pt x="1263" y="997"/>
                </a:lnTo>
                <a:lnTo>
                  <a:pt x="1227" y="1032"/>
                </a:lnTo>
                <a:lnTo>
                  <a:pt x="1193" y="1062"/>
                </a:lnTo>
                <a:lnTo>
                  <a:pt x="1168" y="1085"/>
                </a:lnTo>
                <a:lnTo>
                  <a:pt x="1151" y="1098"/>
                </a:lnTo>
                <a:lnTo>
                  <a:pt x="1139" y="1136"/>
                </a:lnTo>
                <a:lnTo>
                  <a:pt x="1128" y="1174"/>
                </a:lnTo>
                <a:lnTo>
                  <a:pt x="1116" y="1210"/>
                </a:lnTo>
                <a:lnTo>
                  <a:pt x="1104" y="1244"/>
                </a:lnTo>
                <a:lnTo>
                  <a:pt x="1093" y="1280"/>
                </a:lnTo>
                <a:lnTo>
                  <a:pt x="1081" y="1316"/>
                </a:lnTo>
                <a:lnTo>
                  <a:pt x="1068" y="1353"/>
                </a:lnTo>
                <a:lnTo>
                  <a:pt x="1055" y="1392"/>
                </a:lnTo>
                <a:lnTo>
                  <a:pt x="1074" y="1384"/>
                </a:lnTo>
                <a:lnTo>
                  <a:pt x="1094" y="1375"/>
                </a:lnTo>
                <a:lnTo>
                  <a:pt x="1117" y="1365"/>
                </a:lnTo>
                <a:lnTo>
                  <a:pt x="1143" y="1352"/>
                </a:lnTo>
                <a:lnTo>
                  <a:pt x="1168" y="1339"/>
                </a:lnTo>
                <a:lnTo>
                  <a:pt x="1194" y="1325"/>
                </a:lnTo>
                <a:lnTo>
                  <a:pt x="1220" y="1310"/>
                </a:lnTo>
                <a:lnTo>
                  <a:pt x="1246" y="1296"/>
                </a:lnTo>
                <a:lnTo>
                  <a:pt x="1279" y="1277"/>
                </a:lnTo>
                <a:lnTo>
                  <a:pt x="1308" y="1261"/>
                </a:lnTo>
                <a:lnTo>
                  <a:pt x="1334" y="1250"/>
                </a:lnTo>
                <a:lnTo>
                  <a:pt x="1354" y="1241"/>
                </a:lnTo>
                <a:lnTo>
                  <a:pt x="1370" y="1236"/>
                </a:lnTo>
                <a:lnTo>
                  <a:pt x="1382" y="1233"/>
                </a:lnTo>
                <a:lnTo>
                  <a:pt x="1389" y="1230"/>
                </a:lnTo>
                <a:lnTo>
                  <a:pt x="1392" y="1230"/>
                </a:lnTo>
                <a:lnTo>
                  <a:pt x="1389" y="1233"/>
                </a:lnTo>
                <a:lnTo>
                  <a:pt x="1379" y="1243"/>
                </a:lnTo>
                <a:lnTo>
                  <a:pt x="1364" y="1256"/>
                </a:lnTo>
                <a:lnTo>
                  <a:pt x="1344" y="1273"/>
                </a:lnTo>
                <a:lnTo>
                  <a:pt x="1320" y="1293"/>
                </a:lnTo>
                <a:lnTo>
                  <a:pt x="1291" y="1315"/>
                </a:lnTo>
                <a:lnTo>
                  <a:pt x="1260" y="1338"/>
                </a:lnTo>
                <a:lnTo>
                  <a:pt x="1226" y="1359"/>
                </a:lnTo>
                <a:lnTo>
                  <a:pt x="1200" y="1374"/>
                </a:lnTo>
                <a:lnTo>
                  <a:pt x="1174" y="1386"/>
                </a:lnTo>
                <a:lnTo>
                  <a:pt x="1148" y="1401"/>
                </a:lnTo>
                <a:lnTo>
                  <a:pt x="1123" y="1414"/>
                </a:lnTo>
                <a:lnTo>
                  <a:pt x="1097" y="1427"/>
                </a:lnTo>
                <a:lnTo>
                  <a:pt x="1074" y="1437"/>
                </a:lnTo>
                <a:lnTo>
                  <a:pt x="1054" y="1447"/>
                </a:lnTo>
                <a:lnTo>
                  <a:pt x="1035" y="1455"/>
                </a:lnTo>
                <a:lnTo>
                  <a:pt x="1016" y="1509"/>
                </a:lnTo>
                <a:lnTo>
                  <a:pt x="999" y="1560"/>
                </a:lnTo>
                <a:lnTo>
                  <a:pt x="980" y="1611"/>
                </a:lnTo>
                <a:lnTo>
                  <a:pt x="963" y="1659"/>
                </a:lnTo>
                <a:lnTo>
                  <a:pt x="946" y="1707"/>
                </a:lnTo>
                <a:lnTo>
                  <a:pt x="928" y="1751"/>
                </a:lnTo>
                <a:lnTo>
                  <a:pt x="912" y="1793"/>
                </a:lnTo>
                <a:lnTo>
                  <a:pt x="897" y="1832"/>
                </a:lnTo>
                <a:lnTo>
                  <a:pt x="920" y="1819"/>
                </a:lnTo>
                <a:lnTo>
                  <a:pt x="944" y="1807"/>
                </a:lnTo>
                <a:lnTo>
                  <a:pt x="970" y="1796"/>
                </a:lnTo>
                <a:lnTo>
                  <a:pt x="996" y="1783"/>
                </a:lnTo>
                <a:lnTo>
                  <a:pt x="1024" y="1772"/>
                </a:lnTo>
                <a:lnTo>
                  <a:pt x="1054" y="1759"/>
                </a:lnTo>
                <a:lnTo>
                  <a:pt x="1086" y="1746"/>
                </a:lnTo>
                <a:lnTo>
                  <a:pt x="1119" y="1731"/>
                </a:lnTo>
                <a:lnTo>
                  <a:pt x="1213" y="1503"/>
                </a:lnTo>
                <a:lnTo>
                  <a:pt x="1182" y="1700"/>
                </a:lnTo>
                <a:lnTo>
                  <a:pt x="1210" y="1690"/>
                </a:lnTo>
                <a:lnTo>
                  <a:pt x="1237" y="1678"/>
                </a:lnTo>
                <a:lnTo>
                  <a:pt x="1266" y="1670"/>
                </a:lnTo>
                <a:lnTo>
                  <a:pt x="1292" y="1661"/>
                </a:lnTo>
                <a:lnTo>
                  <a:pt x="1315" y="1654"/>
                </a:lnTo>
                <a:lnTo>
                  <a:pt x="1335" y="1647"/>
                </a:lnTo>
                <a:lnTo>
                  <a:pt x="1348" y="1644"/>
                </a:lnTo>
                <a:lnTo>
                  <a:pt x="1356" y="1641"/>
                </a:lnTo>
                <a:lnTo>
                  <a:pt x="1442" y="1351"/>
                </a:lnTo>
                <a:lnTo>
                  <a:pt x="1428" y="1602"/>
                </a:lnTo>
                <a:lnTo>
                  <a:pt x="1465" y="1588"/>
                </a:lnTo>
                <a:lnTo>
                  <a:pt x="1504" y="1570"/>
                </a:lnTo>
                <a:lnTo>
                  <a:pt x="1546" y="1555"/>
                </a:lnTo>
                <a:lnTo>
                  <a:pt x="1588" y="1537"/>
                </a:lnTo>
                <a:lnTo>
                  <a:pt x="1630" y="1519"/>
                </a:lnTo>
                <a:lnTo>
                  <a:pt x="1672" y="1501"/>
                </a:lnTo>
                <a:lnTo>
                  <a:pt x="1714" y="1484"/>
                </a:lnTo>
                <a:lnTo>
                  <a:pt x="1754" y="1467"/>
                </a:lnTo>
                <a:lnTo>
                  <a:pt x="1790" y="1451"/>
                </a:lnTo>
                <a:lnTo>
                  <a:pt x="1825" y="1437"/>
                </a:lnTo>
                <a:lnTo>
                  <a:pt x="1857" y="1424"/>
                </a:lnTo>
                <a:lnTo>
                  <a:pt x="1884" y="1412"/>
                </a:lnTo>
                <a:lnTo>
                  <a:pt x="1906" y="1402"/>
                </a:lnTo>
                <a:lnTo>
                  <a:pt x="1922" y="1395"/>
                </a:lnTo>
                <a:lnTo>
                  <a:pt x="1932" y="1391"/>
                </a:lnTo>
                <a:lnTo>
                  <a:pt x="1936" y="1389"/>
                </a:lnTo>
                <a:lnTo>
                  <a:pt x="1932" y="1391"/>
                </a:lnTo>
                <a:lnTo>
                  <a:pt x="1922" y="1398"/>
                </a:lnTo>
                <a:lnTo>
                  <a:pt x="1906" y="1407"/>
                </a:lnTo>
                <a:lnTo>
                  <a:pt x="1883" y="1420"/>
                </a:lnTo>
                <a:lnTo>
                  <a:pt x="1857" y="1434"/>
                </a:lnTo>
                <a:lnTo>
                  <a:pt x="1825" y="1453"/>
                </a:lnTo>
                <a:lnTo>
                  <a:pt x="1790" y="1471"/>
                </a:lnTo>
                <a:lnTo>
                  <a:pt x="1753" y="1491"/>
                </a:lnTo>
                <a:lnTo>
                  <a:pt x="1712" y="1514"/>
                </a:lnTo>
                <a:lnTo>
                  <a:pt x="1670" y="1536"/>
                </a:lnTo>
                <a:lnTo>
                  <a:pt x="1629" y="1559"/>
                </a:lnTo>
                <a:lnTo>
                  <a:pt x="1585" y="1582"/>
                </a:lnTo>
                <a:lnTo>
                  <a:pt x="1542" y="1603"/>
                </a:lnTo>
                <a:lnTo>
                  <a:pt x="1500" y="1625"/>
                </a:lnTo>
                <a:lnTo>
                  <a:pt x="1460" y="1644"/>
                </a:lnTo>
                <a:lnTo>
                  <a:pt x="1421" y="1662"/>
                </a:lnTo>
                <a:lnTo>
                  <a:pt x="1431" y="1665"/>
                </a:lnTo>
                <a:lnTo>
                  <a:pt x="1445" y="1670"/>
                </a:lnTo>
                <a:lnTo>
                  <a:pt x="1461" y="1675"/>
                </a:lnTo>
                <a:lnTo>
                  <a:pt x="1481" y="1681"/>
                </a:lnTo>
                <a:lnTo>
                  <a:pt x="1503" y="1687"/>
                </a:lnTo>
                <a:lnTo>
                  <a:pt x="1526" y="1694"/>
                </a:lnTo>
                <a:lnTo>
                  <a:pt x="1551" y="1701"/>
                </a:lnTo>
                <a:lnTo>
                  <a:pt x="1575" y="1708"/>
                </a:lnTo>
                <a:lnTo>
                  <a:pt x="1598" y="1715"/>
                </a:lnTo>
                <a:lnTo>
                  <a:pt x="1621" y="1721"/>
                </a:lnTo>
                <a:lnTo>
                  <a:pt x="1642" y="1728"/>
                </a:lnTo>
                <a:lnTo>
                  <a:pt x="1660" y="1733"/>
                </a:lnTo>
                <a:lnTo>
                  <a:pt x="1676" y="1738"/>
                </a:lnTo>
                <a:lnTo>
                  <a:pt x="1688" y="1741"/>
                </a:lnTo>
                <a:lnTo>
                  <a:pt x="1695" y="1743"/>
                </a:lnTo>
                <a:lnTo>
                  <a:pt x="1698" y="1744"/>
                </a:lnTo>
                <a:lnTo>
                  <a:pt x="1695" y="1744"/>
                </a:lnTo>
                <a:lnTo>
                  <a:pt x="1685" y="1743"/>
                </a:lnTo>
                <a:lnTo>
                  <a:pt x="1672" y="1740"/>
                </a:lnTo>
                <a:lnTo>
                  <a:pt x="1653" y="1737"/>
                </a:lnTo>
                <a:lnTo>
                  <a:pt x="1630" y="1733"/>
                </a:lnTo>
                <a:lnTo>
                  <a:pt x="1606" y="1728"/>
                </a:lnTo>
                <a:lnTo>
                  <a:pt x="1578" y="1724"/>
                </a:lnTo>
                <a:lnTo>
                  <a:pt x="1551" y="1720"/>
                </a:lnTo>
                <a:lnTo>
                  <a:pt x="1522" y="1714"/>
                </a:lnTo>
                <a:lnTo>
                  <a:pt x="1493" y="1710"/>
                </a:lnTo>
                <a:lnTo>
                  <a:pt x="1465" y="1704"/>
                </a:lnTo>
                <a:lnTo>
                  <a:pt x="1441" y="1700"/>
                </a:lnTo>
                <a:lnTo>
                  <a:pt x="1418" y="1695"/>
                </a:lnTo>
                <a:lnTo>
                  <a:pt x="1398" y="1691"/>
                </a:lnTo>
                <a:lnTo>
                  <a:pt x="1382" y="1687"/>
                </a:lnTo>
                <a:lnTo>
                  <a:pt x="1372" y="1684"/>
                </a:lnTo>
                <a:lnTo>
                  <a:pt x="1366" y="1685"/>
                </a:lnTo>
                <a:lnTo>
                  <a:pt x="1360" y="1688"/>
                </a:lnTo>
                <a:lnTo>
                  <a:pt x="1354" y="1690"/>
                </a:lnTo>
                <a:lnTo>
                  <a:pt x="1348" y="1692"/>
                </a:lnTo>
                <a:lnTo>
                  <a:pt x="1330" y="1700"/>
                </a:lnTo>
                <a:lnTo>
                  <a:pt x="1311" y="1707"/>
                </a:lnTo>
                <a:lnTo>
                  <a:pt x="1292" y="1715"/>
                </a:lnTo>
                <a:lnTo>
                  <a:pt x="1272" y="1723"/>
                </a:lnTo>
                <a:lnTo>
                  <a:pt x="1250" y="1731"/>
                </a:lnTo>
                <a:lnTo>
                  <a:pt x="1230" y="1740"/>
                </a:lnTo>
                <a:lnTo>
                  <a:pt x="1208" y="1749"/>
                </a:lnTo>
                <a:lnTo>
                  <a:pt x="1187" y="1759"/>
                </a:lnTo>
                <a:lnTo>
                  <a:pt x="1167" y="1767"/>
                </a:lnTo>
                <a:lnTo>
                  <a:pt x="1145" y="1776"/>
                </a:lnTo>
                <a:lnTo>
                  <a:pt x="1123" y="1786"/>
                </a:lnTo>
                <a:lnTo>
                  <a:pt x="1100" y="1796"/>
                </a:lnTo>
                <a:lnTo>
                  <a:pt x="1078" y="1805"/>
                </a:lnTo>
                <a:lnTo>
                  <a:pt x="1057" y="1815"/>
                </a:lnTo>
                <a:lnTo>
                  <a:pt x="1037" y="1823"/>
                </a:lnTo>
                <a:lnTo>
                  <a:pt x="1015" y="1833"/>
                </a:lnTo>
                <a:lnTo>
                  <a:pt x="1302" y="2066"/>
                </a:lnTo>
                <a:lnTo>
                  <a:pt x="975" y="1852"/>
                </a:lnTo>
                <a:lnTo>
                  <a:pt x="959" y="1859"/>
                </a:lnTo>
                <a:lnTo>
                  <a:pt x="943" y="1866"/>
                </a:lnTo>
                <a:lnTo>
                  <a:pt x="928" y="1874"/>
                </a:lnTo>
                <a:lnTo>
                  <a:pt x="914" y="1881"/>
                </a:lnTo>
                <a:lnTo>
                  <a:pt x="899" y="1888"/>
                </a:lnTo>
                <a:lnTo>
                  <a:pt x="886" y="1895"/>
                </a:lnTo>
                <a:lnTo>
                  <a:pt x="873" y="1901"/>
                </a:lnTo>
                <a:lnTo>
                  <a:pt x="862" y="1908"/>
                </a:lnTo>
                <a:lnTo>
                  <a:pt x="860" y="1909"/>
                </a:lnTo>
                <a:lnTo>
                  <a:pt x="859" y="1912"/>
                </a:lnTo>
                <a:lnTo>
                  <a:pt x="858" y="1914"/>
                </a:lnTo>
                <a:lnTo>
                  <a:pt x="856" y="1917"/>
                </a:lnTo>
                <a:lnTo>
                  <a:pt x="863" y="1935"/>
                </a:lnTo>
                <a:lnTo>
                  <a:pt x="872" y="1955"/>
                </a:lnTo>
                <a:lnTo>
                  <a:pt x="882" y="1976"/>
                </a:lnTo>
                <a:lnTo>
                  <a:pt x="894" y="1996"/>
                </a:lnTo>
                <a:lnTo>
                  <a:pt x="908" y="2013"/>
                </a:lnTo>
                <a:lnTo>
                  <a:pt x="923" y="2030"/>
                </a:lnTo>
                <a:lnTo>
                  <a:pt x="938" y="2043"/>
                </a:lnTo>
                <a:lnTo>
                  <a:pt x="957" y="2053"/>
                </a:lnTo>
                <a:lnTo>
                  <a:pt x="983" y="2062"/>
                </a:lnTo>
                <a:lnTo>
                  <a:pt x="1003" y="2067"/>
                </a:lnTo>
                <a:lnTo>
                  <a:pt x="1021" y="2069"/>
                </a:lnTo>
                <a:lnTo>
                  <a:pt x="1034" y="2067"/>
                </a:lnTo>
                <a:lnTo>
                  <a:pt x="1044" y="2066"/>
                </a:lnTo>
                <a:lnTo>
                  <a:pt x="1054" y="2063"/>
                </a:lnTo>
                <a:lnTo>
                  <a:pt x="1063" y="2062"/>
                </a:lnTo>
                <a:lnTo>
                  <a:pt x="1074" y="2062"/>
                </a:lnTo>
                <a:lnTo>
                  <a:pt x="1090" y="2067"/>
                </a:lnTo>
                <a:lnTo>
                  <a:pt x="1112" y="2078"/>
                </a:lnTo>
                <a:lnTo>
                  <a:pt x="1138" y="2092"/>
                </a:lnTo>
                <a:lnTo>
                  <a:pt x="1165" y="2109"/>
                </a:lnTo>
                <a:lnTo>
                  <a:pt x="1190" y="2125"/>
                </a:lnTo>
                <a:lnTo>
                  <a:pt x="1211" y="2139"/>
                </a:lnTo>
                <a:lnTo>
                  <a:pt x="1226" y="2148"/>
                </a:lnTo>
                <a:lnTo>
                  <a:pt x="1232" y="2152"/>
                </a:lnTo>
                <a:lnTo>
                  <a:pt x="1232" y="2151"/>
                </a:lnTo>
                <a:lnTo>
                  <a:pt x="1234" y="2148"/>
                </a:lnTo>
                <a:lnTo>
                  <a:pt x="1237" y="2142"/>
                </a:lnTo>
                <a:lnTo>
                  <a:pt x="1243" y="2136"/>
                </a:lnTo>
                <a:lnTo>
                  <a:pt x="1250" y="2132"/>
                </a:lnTo>
                <a:lnTo>
                  <a:pt x="1259" y="2129"/>
                </a:lnTo>
                <a:lnTo>
                  <a:pt x="1271" y="2128"/>
                </a:lnTo>
                <a:lnTo>
                  <a:pt x="1284" y="2129"/>
                </a:lnTo>
                <a:lnTo>
                  <a:pt x="1299" y="2134"/>
                </a:lnTo>
                <a:lnTo>
                  <a:pt x="1317" y="2142"/>
                </a:lnTo>
                <a:lnTo>
                  <a:pt x="1335" y="2152"/>
                </a:lnTo>
                <a:lnTo>
                  <a:pt x="1354" y="2162"/>
                </a:lnTo>
                <a:lnTo>
                  <a:pt x="1372" y="2172"/>
                </a:lnTo>
                <a:lnTo>
                  <a:pt x="1385" y="2180"/>
                </a:lnTo>
                <a:lnTo>
                  <a:pt x="1395" y="2185"/>
                </a:lnTo>
                <a:lnTo>
                  <a:pt x="1398" y="2188"/>
                </a:lnTo>
                <a:lnTo>
                  <a:pt x="1395" y="2181"/>
                </a:lnTo>
                <a:lnTo>
                  <a:pt x="1389" y="2161"/>
                </a:lnTo>
                <a:lnTo>
                  <a:pt x="1380" y="2132"/>
                </a:lnTo>
                <a:lnTo>
                  <a:pt x="1372" y="2098"/>
                </a:lnTo>
                <a:lnTo>
                  <a:pt x="1364" y="2060"/>
                </a:lnTo>
                <a:lnTo>
                  <a:pt x="1359" y="2026"/>
                </a:lnTo>
                <a:lnTo>
                  <a:pt x="1357" y="1994"/>
                </a:lnTo>
                <a:lnTo>
                  <a:pt x="1363" y="1971"/>
                </a:lnTo>
                <a:lnTo>
                  <a:pt x="1376" y="1953"/>
                </a:lnTo>
                <a:lnTo>
                  <a:pt x="1395" y="1935"/>
                </a:lnTo>
                <a:lnTo>
                  <a:pt x="1419" y="1917"/>
                </a:lnTo>
                <a:lnTo>
                  <a:pt x="1450" y="1899"/>
                </a:lnTo>
                <a:lnTo>
                  <a:pt x="1483" y="1882"/>
                </a:lnTo>
                <a:lnTo>
                  <a:pt x="1517" y="1866"/>
                </a:lnTo>
                <a:lnTo>
                  <a:pt x="1555" y="1852"/>
                </a:lnTo>
                <a:lnTo>
                  <a:pt x="1593" y="1840"/>
                </a:lnTo>
                <a:lnTo>
                  <a:pt x="1611" y="1836"/>
                </a:lnTo>
                <a:lnTo>
                  <a:pt x="1633" y="1833"/>
                </a:lnTo>
                <a:lnTo>
                  <a:pt x="1655" y="1830"/>
                </a:lnTo>
                <a:lnTo>
                  <a:pt x="1676" y="1829"/>
                </a:lnTo>
                <a:lnTo>
                  <a:pt x="1698" y="1828"/>
                </a:lnTo>
                <a:lnTo>
                  <a:pt x="1720" y="1828"/>
                </a:lnTo>
                <a:lnTo>
                  <a:pt x="1741" y="1829"/>
                </a:lnTo>
                <a:lnTo>
                  <a:pt x="1761" y="1829"/>
                </a:lnTo>
                <a:lnTo>
                  <a:pt x="1782" y="1830"/>
                </a:lnTo>
                <a:lnTo>
                  <a:pt x="1799" y="1832"/>
                </a:lnTo>
                <a:lnTo>
                  <a:pt x="1815" y="1833"/>
                </a:lnTo>
                <a:lnTo>
                  <a:pt x="1829" y="1835"/>
                </a:lnTo>
                <a:lnTo>
                  <a:pt x="1841" y="1836"/>
                </a:lnTo>
                <a:lnTo>
                  <a:pt x="1850" y="1838"/>
                </a:lnTo>
                <a:lnTo>
                  <a:pt x="1855" y="1839"/>
                </a:lnTo>
                <a:lnTo>
                  <a:pt x="1857" y="1839"/>
                </a:lnTo>
                <a:lnTo>
                  <a:pt x="1852" y="1833"/>
                </a:lnTo>
                <a:lnTo>
                  <a:pt x="1839" y="1817"/>
                </a:lnTo>
                <a:lnTo>
                  <a:pt x="1822" y="1795"/>
                </a:lnTo>
                <a:lnTo>
                  <a:pt x="1802" y="1766"/>
                </a:lnTo>
                <a:lnTo>
                  <a:pt x="1782" y="1737"/>
                </a:lnTo>
                <a:lnTo>
                  <a:pt x="1764" y="1707"/>
                </a:lnTo>
                <a:lnTo>
                  <a:pt x="1753" y="1681"/>
                </a:lnTo>
                <a:lnTo>
                  <a:pt x="1747" y="1659"/>
                </a:lnTo>
                <a:lnTo>
                  <a:pt x="1753" y="1642"/>
                </a:lnTo>
                <a:lnTo>
                  <a:pt x="1770" y="1622"/>
                </a:lnTo>
                <a:lnTo>
                  <a:pt x="1796" y="1599"/>
                </a:lnTo>
                <a:lnTo>
                  <a:pt x="1826" y="1578"/>
                </a:lnTo>
                <a:lnTo>
                  <a:pt x="1858" y="1553"/>
                </a:lnTo>
                <a:lnTo>
                  <a:pt x="1887" y="1530"/>
                </a:lnTo>
                <a:lnTo>
                  <a:pt x="1912" y="1509"/>
                </a:lnTo>
                <a:lnTo>
                  <a:pt x="1927" y="1487"/>
                </a:lnTo>
                <a:lnTo>
                  <a:pt x="1943" y="1464"/>
                </a:lnTo>
                <a:lnTo>
                  <a:pt x="1968" y="1434"/>
                </a:lnTo>
                <a:lnTo>
                  <a:pt x="1997" y="1402"/>
                </a:lnTo>
                <a:lnTo>
                  <a:pt x="2027" y="1371"/>
                </a:lnTo>
                <a:lnTo>
                  <a:pt x="2056" y="1340"/>
                </a:lnTo>
                <a:lnTo>
                  <a:pt x="2082" y="1316"/>
                </a:lnTo>
                <a:lnTo>
                  <a:pt x="2099" y="1299"/>
                </a:lnTo>
                <a:lnTo>
                  <a:pt x="2105" y="1293"/>
                </a:lnTo>
                <a:lnTo>
                  <a:pt x="2102" y="1293"/>
                </a:lnTo>
                <a:lnTo>
                  <a:pt x="2092" y="1295"/>
                </a:lnTo>
                <a:lnTo>
                  <a:pt x="2078" y="1296"/>
                </a:lnTo>
                <a:lnTo>
                  <a:pt x="2059" y="1299"/>
                </a:lnTo>
                <a:lnTo>
                  <a:pt x="2036" y="1302"/>
                </a:lnTo>
                <a:lnTo>
                  <a:pt x="2011" y="1305"/>
                </a:lnTo>
                <a:lnTo>
                  <a:pt x="1984" y="1307"/>
                </a:lnTo>
                <a:lnTo>
                  <a:pt x="1955" y="1310"/>
                </a:lnTo>
                <a:lnTo>
                  <a:pt x="1926" y="1313"/>
                </a:lnTo>
                <a:lnTo>
                  <a:pt x="1897" y="1316"/>
                </a:lnTo>
                <a:lnTo>
                  <a:pt x="1870" y="1318"/>
                </a:lnTo>
                <a:lnTo>
                  <a:pt x="1845" y="1319"/>
                </a:lnTo>
                <a:lnTo>
                  <a:pt x="1822" y="1320"/>
                </a:lnTo>
                <a:lnTo>
                  <a:pt x="1803" y="1319"/>
                </a:lnTo>
                <a:lnTo>
                  <a:pt x="1789" y="1319"/>
                </a:lnTo>
                <a:lnTo>
                  <a:pt x="1780" y="1316"/>
                </a:lnTo>
                <a:lnTo>
                  <a:pt x="1767" y="1309"/>
                </a:lnTo>
                <a:lnTo>
                  <a:pt x="1754" y="1300"/>
                </a:lnTo>
                <a:lnTo>
                  <a:pt x="1741" y="1292"/>
                </a:lnTo>
                <a:lnTo>
                  <a:pt x="1730" y="1283"/>
                </a:lnTo>
                <a:lnTo>
                  <a:pt x="1720" y="1276"/>
                </a:lnTo>
                <a:lnTo>
                  <a:pt x="1712" y="1270"/>
                </a:lnTo>
                <a:lnTo>
                  <a:pt x="1707" y="1266"/>
                </a:lnTo>
                <a:lnTo>
                  <a:pt x="1705" y="1264"/>
                </a:lnTo>
                <a:lnTo>
                  <a:pt x="1699" y="1267"/>
                </a:lnTo>
                <a:lnTo>
                  <a:pt x="1685" y="1274"/>
                </a:lnTo>
                <a:lnTo>
                  <a:pt x="1662" y="1283"/>
                </a:lnTo>
                <a:lnTo>
                  <a:pt x="1634" y="1292"/>
                </a:lnTo>
                <a:lnTo>
                  <a:pt x="1603" y="1297"/>
                </a:lnTo>
                <a:lnTo>
                  <a:pt x="1572" y="1300"/>
                </a:lnTo>
                <a:lnTo>
                  <a:pt x="1542" y="1297"/>
                </a:lnTo>
                <a:lnTo>
                  <a:pt x="1516" y="1286"/>
                </a:lnTo>
                <a:lnTo>
                  <a:pt x="1491" y="1267"/>
                </a:lnTo>
                <a:lnTo>
                  <a:pt x="1473" y="1250"/>
                </a:lnTo>
                <a:lnTo>
                  <a:pt x="1457" y="1231"/>
                </a:lnTo>
                <a:lnTo>
                  <a:pt x="1445" y="1214"/>
                </a:lnTo>
                <a:lnTo>
                  <a:pt x="1437" y="1197"/>
                </a:lnTo>
                <a:lnTo>
                  <a:pt x="1432" y="1180"/>
                </a:lnTo>
                <a:lnTo>
                  <a:pt x="1428" y="1162"/>
                </a:lnTo>
                <a:lnTo>
                  <a:pt x="1426" y="1145"/>
                </a:lnTo>
                <a:lnTo>
                  <a:pt x="1426" y="1119"/>
                </a:lnTo>
                <a:lnTo>
                  <a:pt x="1431" y="1086"/>
                </a:lnTo>
                <a:lnTo>
                  <a:pt x="1435" y="1050"/>
                </a:lnTo>
                <a:lnTo>
                  <a:pt x="1442" y="1010"/>
                </a:lnTo>
                <a:lnTo>
                  <a:pt x="1450" y="973"/>
                </a:lnTo>
                <a:lnTo>
                  <a:pt x="1457" y="940"/>
                </a:lnTo>
                <a:lnTo>
                  <a:pt x="1463" y="912"/>
                </a:lnTo>
                <a:lnTo>
                  <a:pt x="1468" y="894"/>
                </a:lnTo>
                <a:lnTo>
                  <a:pt x="1480" y="865"/>
                </a:lnTo>
                <a:lnTo>
                  <a:pt x="1494" y="832"/>
                </a:lnTo>
                <a:lnTo>
                  <a:pt x="1513" y="796"/>
                </a:lnTo>
                <a:lnTo>
                  <a:pt x="1532" y="761"/>
                </a:lnTo>
                <a:lnTo>
                  <a:pt x="1548" y="731"/>
                </a:lnTo>
                <a:lnTo>
                  <a:pt x="1564" y="705"/>
                </a:lnTo>
                <a:lnTo>
                  <a:pt x="1572" y="688"/>
                </a:lnTo>
                <a:lnTo>
                  <a:pt x="1577" y="682"/>
                </a:lnTo>
                <a:lnTo>
                  <a:pt x="1571" y="685"/>
                </a:lnTo>
                <a:lnTo>
                  <a:pt x="1558" y="691"/>
                </a:lnTo>
                <a:lnTo>
                  <a:pt x="1538" y="698"/>
                </a:lnTo>
                <a:lnTo>
                  <a:pt x="1515" y="705"/>
                </a:lnTo>
                <a:lnTo>
                  <a:pt x="1489" y="708"/>
                </a:lnTo>
                <a:lnTo>
                  <a:pt x="1464" y="707"/>
                </a:lnTo>
                <a:lnTo>
                  <a:pt x="1441" y="698"/>
                </a:lnTo>
                <a:lnTo>
                  <a:pt x="1425" y="681"/>
                </a:lnTo>
                <a:lnTo>
                  <a:pt x="1413" y="658"/>
                </a:lnTo>
                <a:lnTo>
                  <a:pt x="1405" y="635"/>
                </a:lnTo>
                <a:lnTo>
                  <a:pt x="1399" y="612"/>
                </a:lnTo>
                <a:lnTo>
                  <a:pt x="1395" y="591"/>
                </a:lnTo>
                <a:lnTo>
                  <a:pt x="1390" y="569"/>
                </a:lnTo>
                <a:lnTo>
                  <a:pt x="1386" y="547"/>
                </a:lnTo>
                <a:lnTo>
                  <a:pt x="1382" y="527"/>
                </a:lnTo>
                <a:lnTo>
                  <a:pt x="1374" y="507"/>
                </a:lnTo>
                <a:lnTo>
                  <a:pt x="1367" y="444"/>
                </a:lnTo>
                <a:lnTo>
                  <a:pt x="1370" y="352"/>
                </a:lnTo>
                <a:lnTo>
                  <a:pt x="1376" y="270"/>
                </a:lnTo>
                <a:lnTo>
                  <a:pt x="1380" y="234"/>
                </a:lnTo>
                <a:lnTo>
                  <a:pt x="1376" y="243"/>
                </a:lnTo>
                <a:lnTo>
                  <a:pt x="1366" y="264"/>
                </a:lnTo>
                <a:lnTo>
                  <a:pt x="1351" y="296"/>
                </a:lnTo>
                <a:lnTo>
                  <a:pt x="1331" y="335"/>
                </a:lnTo>
                <a:lnTo>
                  <a:pt x="1310" y="376"/>
                </a:lnTo>
                <a:lnTo>
                  <a:pt x="1285" y="420"/>
                </a:lnTo>
                <a:lnTo>
                  <a:pt x="1260" y="457"/>
                </a:lnTo>
                <a:lnTo>
                  <a:pt x="1236" y="488"/>
                </a:lnTo>
                <a:lnTo>
                  <a:pt x="1214" y="514"/>
                </a:lnTo>
                <a:lnTo>
                  <a:pt x="1194" y="537"/>
                </a:lnTo>
                <a:lnTo>
                  <a:pt x="1177" y="557"/>
                </a:lnTo>
                <a:lnTo>
                  <a:pt x="1162" y="576"/>
                </a:lnTo>
                <a:lnTo>
                  <a:pt x="1148" y="589"/>
                </a:lnTo>
                <a:lnTo>
                  <a:pt x="1135" y="599"/>
                </a:lnTo>
                <a:lnTo>
                  <a:pt x="1123" y="605"/>
                </a:lnTo>
                <a:lnTo>
                  <a:pt x="1113" y="603"/>
                </a:lnTo>
                <a:lnTo>
                  <a:pt x="1102" y="595"/>
                </a:lnTo>
                <a:lnTo>
                  <a:pt x="1086" y="578"/>
                </a:lnTo>
                <a:lnTo>
                  <a:pt x="1067" y="556"/>
                </a:lnTo>
                <a:lnTo>
                  <a:pt x="1050" y="532"/>
                </a:lnTo>
                <a:lnTo>
                  <a:pt x="1032" y="509"/>
                </a:lnTo>
                <a:lnTo>
                  <a:pt x="1018" y="488"/>
                </a:lnTo>
                <a:lnTo>
                  <a:pt x="1008" y="476"/>
                </a:lnTo>
                <a:lnTo>
                  <a:pt x="1005" y="470"/>
                </a:lnTo>
                <a:lnTo>
                  <a:pt x="1003" y="477"/>
                </a:lnTo>
                <a:lnTo>
                  <a:pt x="998" y="496"/>
                </a:lnTo>
                <a:lnTo>
                  <a:pt x="990" y="522"/>
                </a:lnTo>
                <a:lnTo>
                  <a:pt x="980" y="553"/>
                </a:lnTo>
                <a:lnTo>
                  <a:pt x="970" y="588"/>
                </a:lnTo>
                <a:lnTo>
                  <a:pt x="959" y="619"/>
                </a:lnTo>
                <a:lnTo>
                  <a:pt x="947" y="645"/>
                </a:lnTo>
                <a:lnTo>
                  <a:pt x="937" y="664"/>
                </a:lnTo>
                <a:lnTo>
                  <a:pt x="928" y="681"/>
                </a:lnTo>
                <a:lnTo>
                  <a:pt x="920" y="704"/>
                </a:lnTo>
                <a:lnTo>
                  <a:pt x="912" y="733"/>
                </a:lnTo>
                <a:lnTo>
                  <a:pt x="905" y="763"/>
                </a:lnTo>
                <a:lnTo>
                  <a:pt x="899" y="796"/>
                </a:lnTo>
                <a:lnTo>
                  <a:pt x="892" y="826"/>
                </a:lnTo>
                <a:lnTo>
                  <a:pt x="886" y="853"/>
                </a:lnTo>
                <a:lnTo>
                  <a:pt x="881" y="876"/>
                </a:lnTo>
                <a:lnTo>
                  <a:pt x="876" y="897"/>
                </a:lnTo>
                <a:lnTo>
                  <a:pt x="872" y="918"/>
                </a:lnTo>
                <a:lnTo>
                  <a:pt x="871" y="940"/>
                </a:lnTo>
                <a:lnTo>
                  <a:pt x="868" y="960"/>
                </a:lnTo>
                <a:lnTo>
                  <a:pt x="863" y="977"/>
                </a:lnTo>
                <a:lnTo>
                  <a:pt x="856" y="991"/>
                </a:lnTo>
                <a:lnTo>
                  <a:pt x="847" y="1000"/>
                </a:lnTo>
                <a:lnTo>
                  <a:pt x="833" y="1003"/>
                </a:lnTo>
                <a:lnTo>
                  <a:pt x="810" y="1000"/>
                </a:lnTo>
                <a:lnTo>
                  <a:pt x="787" y="996"/>
                </a:lnTo>
                <a:lnTo>
                  <a:pt x="765" y="986"/>
                </a:lnTo>
                <a:lnTo>
                  <a:pt x="742" y="974"/>
                </a:lnTo>
                <a:lnTo>
                  <a:pt x="720" y="961"/>
                </a:lnTo>
                <a:lnTo>
                  <a:pt x="699" y="945"/>
                </a:lnTo>
                <a:lnTo>
                  <a:pt x="677" y="930"/>
                </a:lnTo>
                <a:lnTo>
                  <a:pt x="657" y="911"/>
                </a:lnTo>
                <a:lnTo>
                  <a:pt x="638" y="894"/>
                </a:lnTo>
                <a:lnTo>
                  <a:pt x="621" y="876"/>
                </a:lnTo>
                <a:lnTo>
                  <a:pt x="605" y="859"/>
                </a:lnTo>
                <a:lnTo>
                  <a:pt x="590" y="842"/>
                </a:lnTo>
                <a:lnTo>
                  <a:pt x="577" y="828"/>
                </a:lnTo>
                <a:lnTo>
                  <a:pt x="566" y="813"/>
                </a:lnTo>
                <a:lnTo>
                  <a:pt x="557" y="803"/>
                </a:lnTo>
                <a:lnTo>
                  <a:pt x="550" y="795"/>
                </a:lnTo>
                <a:lnTo>
                  <a:pt x="540" y="786"/>
                </a:lnTo>
                <a:lnTo>
                  <a:pt x="531" y="787"/>
                </a:lnTo>
                <a:lnTo>
                  <a:pt x="524" y="793"/>
                </a:lnTo>
                <a:lnTo>
                  <a:pt x="517" y="803"/>
                </a:lnTo>
                <a:lnTo>
                  <a:pt x="508" y="813"/>
                </a:lnTo>
                <a:lnTo>
                  <a:pt x="498" y="822"/>
                </a:lnTo>
                <a:lnTo>
                  <a:pt x="486" y="825"/>
                </a:lnTo>
                <a:lnTo>
                  <a:pt x="471" y="819"/>
                </a:lnTo>
                <a:lnTo>
                  <a:pt x="449" y="800"/>
                </a:lnTo>
                <a:lnTo>
                  <a:pt x="419" y="770"/>
                </a:lnTo>
                <a:lnTo>
                  <a:pt x="385" y="730"/>
                </a:lnTo>
                <a:lnTo>
                  <a:pt x="352" y="687"/>
                </a:lnTo>
                <a:lnTo>
                  <a:pt x="320" y="645"/>
                </a:lnTo>
                <a:lnTo>
                  <a:pt x="293" y="611"/>
                </a:lnTo>
                <a:lnTo>
                  <a:pt x="276" y="585"/>
                </a:lnTo>
                <a:lnTo>
                  <a:pt x="268" y="576"/>
                </a:lnTo>
                <a:lnTo>
                  <a:pt x="271" y="601"/>
                </a:lnTo>
                <a:lnTo>
                  <a:pt x="279" y="658"/>
                </a:lnTo>
                <a:lnTo>
                  <a:pt x="283" y="726"/>
                </a:lnTo>
                <a:lnTo>
                  <a:pt x="277" y="779"/>
                </a:lnTo>
                <a:lnTo>
                  <a:pt x="268" y="823"/>
                </a:lnTo>
                <a:lnTo>
                  <a:pt x="267" y="869"/>
                </a:lnTo>
                <a:lnTo>
                  <a:pt x="267" y="907"/>
                </a:lnTo>
                <a:lnTo>
                  <a:pt x="268" y="921"/>
                </a:lnTo>
                <a:lnTo>
                  <a:pt x="274" y="927"/>
                </a:lnTo>
                <a:lnTo>
                  <a:pt x="289" y="941"/>
                </a:lnTo>
                <a:lnTo>
                  <a:pt x="300" y="965"/>
                </a:lnTo>
                <a:lnTo>
                  <a:pt x="300" y="997"/>
                </a:lnTo>
                <a:lnTo>
                  <a:pt x="292" y="1014"/>
                </a:lnTo>
                <a:lnTo>
                  <a:pt x="279" y="1029"/>
                </a:lnTo>
                <a:lnTo>
                  <a:pt x="261" y="1042"/>
                </a:lnTo>
                <a:lnTo>
                  <a:pt x="242" y="1053"/>
                </a:lnTo>
                <a:lnTo>
                  <a:pt x="224" y="1062"/>
                </a:lnTo>
                <a:lnTo>
                  <a:pt x="208" y="1069"/>
                </a:lnTo>
                <a:lnTo>
                  <a:pt x="196" y="1073"/>
                </a:lnTo>
                <a:lnTo>
                  <a:pt x="192" y="1075"/>
                </a:lnTo>
                <a:lnTo>
                  <a:pt x="196" y="1085"/>
                </a:lnTo>
                <a:lnTo>
                  <a:pt x="206" y="1109"/>
                </a:lnTo>
                <a:lnTo>
                  <a:pt x="222" y="1147"/>
                </a:lnTo>
                <a:lnTo>
                  <a:pt x="242" y="1190"/>
                </a:lnTo>
                <a:lnTo>
                  <a:pt x="263" y="1236"/>
                </a:lnTo>
                <a:lnTo>
                  <a:pt x="281" y="1279"/>
                </a:lnTo>
                <a:lnTo>
                  <a:pt x="299" y="1315"/>
                </a:lnTo>
                <a:lnTo>
                  <a:pt x="310" y="1338"/>
                </a:lnTo>
                <a:lnTo>
                  <a:pt x="325" y="1356"/>
                </a:lnTo>
                <a:lnTo>
                  <a:pt x="344" y="1379"/>
                </a:lnTo>
                <a:lnTo>
                  <a:pt x="367" y="1407"/>
                </a:lnTo>
                <a:lnTo>
                  <a:pt x="390" y="1437"/>
                </a:lnTo>
                <a:lnTo>
                  <a:pt x="410" y="1467"/>
                </a:lnTo>
                <a:lnTo>
                  <a:pt x="424" y="1497"/>
                </a:lnTo>
                <a:lnTo>
                  <a:pt x="430" y="1526"/>
                </a:lnTo>
                <a:lnTo>
                  <a:pt x="424" y="1550"/>
                </a:lnTo>
                <a:lnTo>
                  <a:pt x="409" y="1578"/>
                </a:lnTo>
                <a:lnTo>
                  <a:pt x="388" y="1613"/>
                </a:lnTo>
                <a:lnTo>
                  <a:pt x="364" y="1652"/>
                </a:lnTo>
                <a:lnTo>
                  <a:pt x="339" y="1692"/>
                </a:lnTo>
                <a:lnTo>
                  <a:pt x="312" y="1730"/>
                </a:lnTo>
                <a:lnTo>
                  <a:pt x="287" y="1759"/>
                </a:lnTo>
                <a:lnTo>
                  <a:pt x="266" y="1779"/>
                </a:lnTo>
                <a:lnTo>
                  <a:pt x="248" y="1783"/>
                </a:lnTo>
                <a:lnTo>
                  <a:pt x="242" y="1782"/>
                </a:lnTo>
                <a:lnTo>
                  <a:pt x="254" y="1786"/>
                </a:lnTo>
                <a:lnTo>
                  <a:pt x="276" y="1793"/>
                </a:lnTo>
                <a:lnTo>
                  <a:pt x="306" y="1802"/>
                </a:lnTo>
                <a:lnTo>
                  <a:pt x="341" y="1812"/>
                </a:lnTo>
                <a:lnTo>
                  <a:pt x="372" y="1820"/>
                </a:lnTo>
                <a:lnTo>
                  <a:pt x="401" y="1828"/>
                </a:lnTo>
                <a:lnTo>
                  <a:pt x="420" y="1832"/>
                </a:lnTo>
                <a:lnTo>
                  <a:pt x="432" y="1833"/>
                </a:lnTo>
                <a:lnTo>
                  <a:pt x="442" y="1835"/>
                </a:lnTo>
                <a:lnTo>
                  <a:pt x="450" y="1836"/>
                </a:lnTo>
                <a:lnTo>
                  <a:pt x="458" y="1838"/>
                </a:lnTo>
                <a:lnTo>
                  <a:pt x="463" y="1839"/>
                </a:lnTo>
                <a:lnTo>
                  <a:pt x="468" y="1839"/>
                </a:lnTo>
                <a:lnTo>
                  <a:pt x="469" y="1840"/>
                </a:lnTo>
                <a:lnTo>
                  <a:pt x="471" y="1840"/>
                </a:lnTo>
                <a:lnTo>
                  <a:pt x="471" y="1842"/>
                </a:lnTo>
                <a:lnTo>
                  <a:pt x="472" y="1845"/>
                </a:lnTo>
                <a:lnTo>
                  <a:pt x="475" y="1851"/>
                </a:lnTo>
                <a:lnTo>
                  <a:pt x="479" y="1859"/>
                </a:lnTo>
                <a:lnTo>
                  <a:pt x="489" y="1868"/>
                </a:lnTo>
                <a:lnTo>
                  <a:pt x="502" y="1878"/>
                </a:lnTo>
                <a:lnTo>
                  <a:pt x="521" y="1889"/>
                </a:lnTo>
                <a:lnTo>
                  <a:pt x="547" y="1901"/>
                </a:lnTo>
                <a:lnTo>
                  <a:pt x="579" y="1908"/>
                </a:lnTo>
                <a:lnTo>
                  <a:pt x="612" y="1909"/>
                </a:lnTo>
                <a:lnTo>
                  <a:pt x="647" y="1905"/>
                </a:lnTo>
                <a:lnTo>
                  <a:pt x="680" y="1898"/>
                </a:lnTo>
                <a:lnTo>
                  <a:pt x="709" y="1889"/>
                </a:lnTo>
                <a:lnTo>
                  <a:pt x="732" y="1881"/>
                </a:lnTo>
                <a:lnTo>
                  <a:pt x="748" y="1875"/>
                </a:lnTo>
                <a:lnTo>
                  <a:pt x="754" y="1872"/>
                </a:lnTo>
                <a:lnTo>
                  <a:pt x="752" y="1874"/>
                </a:lnTo>
                <a:lnTo>
                  <a:pt x="746" y="1879"/>
                </a:lnTo>
                <a:lnTo>
                  <a:pt x="738" y="1886"/>
                </a:lnTo>
                <a:lnTo>
                  <a:pt x="726" y="1897"/>
                </a:lnTo>
                <a:lnTo>
                  <a:pt x="713" y="1909"/>
                </a:lnTo>
                <a:lnTo>
                  <a:pt x="696" y="1922"/>
                </a:lnTo>
                <a:lnTo>
                  <a:pt x="679" y="1935"/>
                </a:lnTo>
                <a:lnTo>
                  <a:pt x="660" y="1950"/>
                </a:lnTo>
                <a:lnTo>
                  <a:pt x="640" y="1963"/>
                </a:lnTo>
                <a:lnTo>
                  <a:pt x="618" y="1976"/>
                </a:lnTo>
                <a:lnTo>
                  <a:pt x="596" y="1986"/>
                </a:lnTo>
                <a:lnTo>
                  <a:pt x="575" y="1994"/>
                </a:lnTo>
                <a:lnTo>
                  <a:pt x="553" y="2001"/>
                </a:lnTo>
                <a:lnTo>
                  <a:pt x="533" y="2004"/>
                </a:lnTo>
                <a:lnTo>
                  <a:pt x="512" y="2003"/>
                </a:lnTo>
                <a:lnTo>
                  <a:pt x="494" y="1999"/>
                </a:lnTo>
                <a:lnTo>
                  <a:pt x="462" y="1984"/>
                </a:lnTo>
                <a:lnTo>
                  <a:pt x="434" y="1971"/>
                </a:lnTo>
                <a:lnTo>
                  <a:pt x="413" y="1960"/>
                </a:lnTo>
                <a:lnTo>
                  <a:pt x="397" y="1948"/>
                </a:lnTo>
                <a:lnTo>
                  <a:pt x="384" y="1940"/>
                </a:lnTo>
                <a:lnTo>
                  <a:pt x="375" y="1934"/>
                </a:lnTo>
                <a:lnTo>
                  <a:pt x="371" y="1930"/>
                </a:lnTo>
                <a:lnTo>
                  <a:pt x="370" y="1928"/>
                </a:lnTo>
                <a:lnTo>
                  <a:pt x="368" y="1928"/>
                </a:lnTo>
                <a:lnTo>
                  <a:pt x="365" y="1927"/>
                </a:lnTo>
                <a:lnTo>
                  <a:pt x="361" y="1927"/>
                </a:lnTo>
                <a:lnTo>
                  <a:pt x="354" y="1925"/>
                </a:lnTo>
                <a:lnTo>
                  <a:pt x="345" y="1924"/>
                </a:lnTo>
                <a:lnTo>
                  <a:pt x="335" y="1921"/>
                </a:lnTo>
                <a:lnTo>
                  <a:pt x="322" y="1920"/>
                </a:lnTo>
                <a:lnTo>
                  <a:pt x="309" y="1918"/>
                </a:lnTo>
                <a:lnTo>
                  <a:pt x="299" y="1915"/>
                </a:lnTo>
                <a:lnTo>
                  <a:pt x="283" y="1909"/>
                </a:lnTo>
                <a:lnTo>
                  <a:pt x="263" y="1902"/>
                </a:lnTo>
                <a:lnTo>
                  <a:pt x="240" y="1892"/>
                </a:lnTo>
                <a:lnTo>
                  <a:pt x="212" y="1879"/>
                </a:lnTo>
                <a:lnTo>
                  <a:pt x="183" y="1866"/>
                </a:lnTo>
                <a:lnTo>
                  <a:pt x="154" y="1853"/>
                </a:lnTo>
                <a:lnTo>
                  <a:pt x="125" y="1839"/>
                </a:lnTo>
                <a:lnTo>
                  <a:pt x="97" y="1825"/>
                </a:lnTo>
                <a:lnTo>
                  <a:pt x="71" y="1812"/>
                </a:lnTo>
                <a:lnTo>
                  <a:pt x="48" y="1800"/>
                </a:lnTo>
                <a:lnTo>
                  <a:pt x="27" y="1789"/>
                </a:lnTo>
                <a:lnTo>
                  <a:pt x="11" y="1780"/>
                </a:lnTo>
                <a:lnTo>
                  <a:pt x="3" y="1774"/>
                </a:lnTo>
                <a:lnTo>
                  <a:pt x="0" y="1772"/>
                </a:lnTo>
                <a:lnTo>
                  <a:pt x="4" y="1772"/>
                </a:lnTo>
                <a:lnTo>
                  <a:pt x="14" y="1772"/>
                </a:lnTo>
                <a:lnTo>
                  <a:pt x="29" y="1770"/>
                </a:lnTo>
                <a:lnTo>
                  <a:pt x="46" y="1764"/>
                </a:lnTo>
                <a:lnTo>
                  <a:pt x="66" y="1756"/>
                </a:lnTo>
                <a:lnTo>
                  <a:pt x="88" y="1746"/>
                </a:lnTo>
                <a:lnTo>
                  <a:pt x="112" y="1734"/>
                </a:lnTo>
                <a:lnTo>
                  <a:pt x="137" y="1720"/>
                </a:lnTo>
                <a:lnTo>
                  <a:pt x="162" y="1705"/>
                </a:lnTo>
                <a:lnTo>
                  <a:pt x="186" y="1690"/>
                </a:lnTo>
                <a:lnTo>
                  <a:pt x="211" y="1674"/>
                </a:lnTo>
                <a:lnTo>
                  <a:pt x="234" y="1657"/>
                </a:lnTo>
                <a:lnTo>
                  <a:pt x="255" y="1639"/>
                </a:lnTo>
                <a:lnTo>
                  <a:pt x="274" y="1622"/>
                </a:lnTo>
                <a:lnTo>
                  <a:pt x="290" y="1606"/>
                </a:lnTo>
                <a:lnTo>
                  <a:pt x="303" y="1590"/>
                </a:lnTo>
                <a:lnTo>
                  <a:pt x="313" y="1576"/>
                </a:lnTo>
                <a:lnTo>
                  <a:pt x="320" y="1546"/>
                </a:lnTo>
                <a:lnTo>
                  <a:pt x="313" y="1513"/>
                </a:lnTo>
                <a:lnTo>
                  <a:pt x="296" y="1477"/>
                </a:lnTo>
                <a:lnTo>
                  <a:pt x="271" y="1440"/>
                </a:lnTo>
                <a:lnTo>
                  <a:pt x="244" y="1404"/>
                </a:lnTo>
                <a:lnTo>
                  <a:pt x="216" y="1372"/>
                </a:lnTo>
                <a:lnTo>
                  <a:pt x="192" y="1343"/>
                </a:lnTo>
                <a:lnTo>
                  <a:pt x="176" y="1320"/>
                </a:lnTo>
                <a:lnTo>
                  <a:pt x="160" y="1290"/>
                </a:lnTo>
                <a:lnTo>
                  <a:pt x="137" y="1244"/>
                </a:lnTo>
                <a:lnTo>
                  <a:pt x="111" y="1190"/>
                </a:lnTo>
                <a:lnTo>
                  <a:pt x="82" y="1129"/>
                </a:lnTo>
                <a:lnTo>
                  <a:pt x="56" y="1072"/>
                </a:lnTo>
                <a:lnTo>
                  <a:pt x="33" y="1023"/>
                </a:lnTo>
                <a:lnTo>
                  <a:pt x="17" y="990"/>
                </a:lnTo>
                <a:lnTo>
                  <a:pt x="11" y="977"/>
                </a:lnTo>
                <a:lnTo>
                  <a:pt x="17" y="977"/>
                </a:lnTo>
                <a:lnTo>
                  <a:pt x="33" y="974"/>
                </a:lnTo>
                <a:lnTo>
                  <a:pt x="56" y="970"/>
                </a:lnTo>
                <a:lnTo>
                  <a:pt x="82" y="964"/>
                </a:lnTo>
                <a:lnTo>
                  <a:pt x="110" y="955"/>
                </a:lnTo>
                <a:lnTo>
                  <a:pt x="134" y="944"/>
                </a:lnTo>
                <a:lnTo>
                  <a:pt x="153" y="928"/>
                </a:lnTo>
                <a:lnTo>
                  <a:pt x="163" y="909"/>
                </a:lnTo>
                <a:lnTo>
                  <a:pt x="164" y="872"/>
                </a:lnTo>
                <a:lnTo>
                  <a:pt x="153" y="842"/>
                </a:lnTo>
                <a:lnTo>
                  <a:pt x="140" y="823"/>
                </a:lnTo>
                <a:lnTo>
                  <a:pt x="134" y="816"/>
                </a:lnTo>
                <a:lnTo>
                  <a:pt x="136" y="812"/>
                </a:lnTo>
                <a:lnTo>
                  <a:pt x="138" y="800"/>
                </a:lnTo>
                <a:lnTo>
                  <a:pt x="144" y="783"/>
                </a:lnTo>
                <a:lnTo>
                  <a:pt x="151" y="761"/>
                </a:lnTo>
                <a:lnTo>
                  <a:pt x="159" y="737"/>
                </a:lnTo>
                <a:lnTo>
                  <a:pt x="167" y="711"/>
                </a:lnTo>
                <a:lnTo>
                  <a:pt x="176" y="685"/>
                </a:lnTo>
                <a:lnTo>
                  <a:pt x="183" y="659"/>
                </a:lnTo>
                <a:lnTo>
                  <a:pt x="190" y="598"/>
                </a:lnTo>
                <a:lnTo>
                  <a:pt x="190" y="523"/>
                </a:lnTo>
                <a:lnTo>
                  <a:pt x="186" y="460"/>
                </a:lnTo>
                <a:lnTo>
                  <a:pt x="183" y="434"/>
                </a:lnTo>
                <a:lnTo>
                  <a:pt x="186" y="435"/>
                </a:lnTo>
                <a:lnTo>
                  <a:pt x="192" y="441"/>
                </a:lnTo>
                <a:lnTo>
                  <a:pt x="202" y="451"/>
                </a:lnTo>
                <a:lnTo>
                  <a:pt x="215" y="463"/>
                </a:lnTo>
                <a:lnTo>
                  <a:pt x="231" y="476"/>
                </a:lnTo>
                <a:lnTo>
                  <a:pt x="248" y="491"/>
                </a:lnTo>
                <a:lnTo>
                  <a:pt x="268" y="509"/>
                </a:lnTo>
                <a:lnTo>
                  <a:pt x="290" y="526"/>
                </a:lnTo>
                <a:lnTo>
                  <a:pt x="310" y="545"/>
                </a:lnTo>
                <a:lnTo>
                  <a:pt x="332" y="563"/>
                </a:lnTo>
                <a:lnTo>
                  <a:pt x="354" y="580"/>
                </a:lnTo>
                <a:lnTo>
                  <a:pt x="374" y="598"/>
                </a:lnTo>
                <a:lnTo>
                  <a:pt x="394" y="613"/>
                </a:lnTo>
                <a:lnTo>
                  <a:pt x="411" y="626"/>
                </a:lnTo>
                <a:lnTo>
                  <a:pt x="426" y="636"/>
                </a:lnTo>
                <a:lnTo>
                  <a:pt x="439" y="645"/>
                </a:lnTo>
                <a:close/>
              </a:path>
            </a:pathLst>
          </a:custGeom>
          <a:solidFill>
            <a:srgbClr val="FF6600">
              <a:alpha val="20000"/>
            </a:srgbClr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43372" y="2285992"/>
            <a:ext cx="1643074" cy="10715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B050"/>
                </a:solidFill>
                <a:latin typeface="Constantia" pitchFamily="18" charset="0"/>
              </a:rPr>
              <a:t>Участие в школьной олимпиаде по литературе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rgbClr val="00B050"/>
              </a:solidFill>
              <a:latin typeface="Constantia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71670" y="4572008"/>
            <a:ext cx="2000264" cy="8572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B050"/>
                </a:solidFill>
                <a:latin typeface="Constantia" pitchFamily="18" charset="0"/>
              </a:rPr>
              <a:t>Повышение качества </a:t>
            </a:r>
            <a:r>
              <a:rPr lang="ru-RU" sz="1200" b="1" dirty="0" err="1">
                <a:solidFill>
                  <a:srgbClr val="00B050"/>
                </a:solidFill>
                <a:latin typeface="Constantia" pitchFamily="18" charset="0"/>
              </a:rPr>
              <a:t>ЗУНов</a:t>
            </a:r>
            <a:r>
              <a:rPr lang="ru-RU" sz="1200" b="1" dirty="0">
                <a:solidFill>
                  <a:srgbClr val="00B050"/>
                </a:solidFill>
                <a:latin typeface="Constantia" pitchFamily="18" charset="0"/>
              </a:rPr>
              <a:t> по литературе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72132" y="4500570"/>
            <a:ext cx="1785950" cy="114300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B050"/>
                </a:solidFill>
                <a:latin typeface="Times New Roman" pitchFamily="18" charset="0"/>
              </a:rPr>
              <a:t>Совершенствование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B050"/>
                </a:solidFill>
                <a:latin typeface="Times New Roman" pitchFamily="18" charset="0"/>
              </a:rPr>
              <a:t> умений работы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B050"/>
                </a:solidFill>
                <a:latin typeface="Times New Roman" pitchFamily="18" charset="0"/>
              </a:rPr>
              <a:t>в программе </a:t>
            </a:r>
            <a:r>
              <a:rPr lang="en-US" sz="1200" b="1" dirty="0">
                <a:solidFill>
                  <a:srgbClr val="00B050"/>
                </a:solidFill>
                <a:latin typeface="Times New Roman" pitchFamily="18" charset="0"/>
              </a:rPr>
              <a:t>PowerPoint </a:t>
            </a:r>
            <a:endParaRPr lang="ru-RU" sz="1200" b="1" dirty="0">
              <a:solidFill>
                <a:srgbClr val="00B05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dirty="0" smtClean="0"/>
              <a:t>1.</a:t>
            </a:r>
            <a:r>
              <a:rPr lang="ru-RU" sz="1400" dirty="0" smtClean="0"/>
              <a:t>Журнал </a:t>
            </a:r>
            <a:r>
              <a:rPr lang="ru-RU" sz="1400" dirty="0" smtClean="0"/>
              <a:t>«Детская энциклопедия» № 10 2014 год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2. Степан </a:t>
            </a:r>
            <a:r>
              <a:rPr lang="ru-RU" sz="1400" dirty="0" err="1" smtClean="0"/>
              <a:t>Шевырёв</a:t>
            </a:r>
            <a:r>
              <a:rPr lang="ru-RU" sz="1400" dirty="0" smtClean="0"/>
              <a:t> «На смерть Лермонтова»</a:t>
            </a:r>
          </a:p>
          <a:p>
            <a:r>
              <a:rPr lang="ru-RU" sz="1400" dirty="0" smtClean="0"/>
              <a:t> </a:t>
            </a:r>
            <a:r>
              <a:rPr lang="ru-RU" sz="1400" dirty="0" smtClean="0"/>
              <a:t>3. Валерий </a:t>
            </a:r>
            <a:r>
              <a:rPr lang="ru-RU" sz="1400" dirty="0" smtClean="0"/>
              <a:t>Брюсов «К портрету М.Ю. Лермонтова»</a:t>
            </a:r>
          </a:p>
          <a:p>
            <a:r>
              <a:rPr lang="ru-RU" sz="1400" dirty="0" smtClean="0"/>
              <a:t> </a:t>
            </a:r>
            <a:r>
              <a:rPr lang="ru-RU" sz="1400" dirty="0" smtClean="0"/>
              <a:t>4. Михаил </a:t>
            </a:r>
            <a:r>
              <a:rPr lang="ru-RU" sz="1400" dirty="0" smtClean="0"/>
              <a:t>Кузьмин «Лермонтову</a:t>
            </a:r>
            <a:r>
              <a:rPr lang="ru-RU" sz="1400" dirty="0" smtClean="0"/>
              <a:t>»</a:t>
            </a:r>
            <a:r>
              <a:rPr lang="ru-RU" sz="1400" dirty="0" smtClean="0"/>
              <a:t> </a:t>
            </a:r>
          </a:p>
          <a:p>
            <a:r>
              <a:rPr lang="ru-RU" sz="1400" dirty="0" smtClean="0"/>
              <a:t> </a:t>
            </a:r>
            <a:r>
              <a:rPr lang="ru-RU" sz="1400" dirty="0" smtClean="0"/>
              <a:t> 5.Ярослав </a:t>
            </a:r>
            <a:r>
              <a:rPr lang="ru-RU" sz="1400" dirty="0" smtClean="0"/>
              <a:t>Смеляков «Михаил </a:t>
            </a:r>
            <a:r>
              <a:rPr lang="ru-RU" sz="1400" dirty="0" smtClean="0"/>
              <a:t>Лермонтов»</a:t>
            </a:r>
            <a:r>
              <a:rPr lang="ru-RU" sz="1400" dirty="0" smtClean="0"/>
              <a:t> </a:t>
            </a:r>
          </a:p>
          <a:p>
            <a:r>
              <a:rPr lang="ru-RU" sz="1400" dirty="0" smtClean="0"/>
              <a:t>  6.Сергей </a:t>
            </a:r>
            <a:r>
              <a:rPr lang="ru-RU" sz="1400" dirty="0" smtClean="0"/>
              <a:t>Поликарпов « Полка </a:t>
            </a:r>
            <a:r>
              <a:rPr lang="ru-RU" sz="1400" dirty="0" err="1" smtClean="0"/>
              <a:t>Тенгинского</a:t>
            </a:r>
            <a:r>
              <a:rPr lang="ru-RU" sz="1400" dirty="0" smtClean="0"/>
              <a:t> поручик»</a:t>
            </a:r>
          </a:p>
          <a:p>
            <a:r>
              <a:rPr lang="ru-RU" sz="1400" dirty="0" smtClean="0"/>
              <a:t> </a:t>
            </a:r>
            <a:endParaRPr lang="ru-RU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0"/>
            <a:ext cx="865615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2">
              <a:buFontTx/>
              <a:buChar char="•"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Основополагающий вопрос: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Понятен ли нам Лермонтов?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- Чем творчество М.Ю. Лермонтова может быть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интересно современному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читателю?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473165" y="0"/>
            <a:ext cx="894014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Цель проекта:</a:t>
            </a:r>
            <a:endParaRPr lang="ru-RU" sz="28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Расширить знания о судьбе и творчестве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М.Ю. Лермонтова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Задачи:</a:t>
            </a:r>
            <a:endParaRPr lang="ru-RU" sz="28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1.Воспитание эстетических чувств у школьников;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2. Привлечение к чтению классической литературы;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3.Воспитание культуры чтения.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http://www.mlermontov.ru/wcmfiles/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3" y="3357562"/>
            <a:ext cx="3071834" cy="302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Родители М.Ю.Лермонтова</a:t>
            </a:r>
            <a:endParaRPr lang="ru-RU" dirty="0"/>
          </a:p>
        </p:txBody>
      </p:sp>
      <p:pic>
        <p:nvPicPr>
          <p:cNvPr id="9" name="Содержимое 8" descr="http://upload.wikimedia.org/wikipedia/commons/1/1f/%D0%AE.%D0%9F._%D0%9B%D0%B5%D1%80%D0%BC%D0%BE%D0%BD%D1%82%D0%BE%D0%B2,_%D0%BE%D1%82%D0%B5%D1%86_%D0%9C.%D0%AE._%D0%9B%D0%B5%D1%80%D0%BC%D0%BE%D0%BD%D1%82%D0%BE%D0%B2%D0%B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71612"/>
            <a:ext cx="302713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upload.wikimedia.org/wikipedia/commons/a/a8/%D0%9C.%D0%9C._%D0%9B%D0%B5%D1%80%D0%BC%D0%BE%D0%BD%D1%82%D0%BE%D0%B2%D0%B0,_%D0%BC%D0%B0%D1%82%D1%8C_%D0%9C.%D0%AE._%D0%9B%D0%B5%D1%80%D0%BC%D0%BE%D0%BD%D1%82%D0%BE%D0%B2%D0%B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571612"/>
            <a:ext cx="2714644" cy="370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571604" y="5429264"/>
            <a:ext cx="65837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П. Лермонтов, отец поэта                                         М.М. Лермонтова, мать поэта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Бабушка М.Лермонтова</a:t>
            </a:r>
            <a:endParaRPr lang="ru-RU" dirty="0"/>
          </a:p>
        </p:txBody>
      </p:sp>
      <p:pic>
        <p:nvPicPr>
          <p:cNvPr id="7" name="Содержимое 6" descr="http://upload.wikimedia.org/wikipedia/commons/a/a5/%D0%90%D1%80%D1%81%D0%B5%D0%BD%D1%8C%D0%B5%D0%B2%D0%B0_%D0%95._%D0%90.,_%D0%B1%D0%B0%D0%B1%D1%83%D1%88%D0%BA%D0%B0_%D0%9C.%D0%AE._%D0%9B%D0%B5%D1%80%D0%BC%D0%BE%D0%BD%D1%82%D0%BE%D0%B2%D0%B0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28736"/>
            <a:ext cx="3169626" cy="389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s://encrypted-tbn0.gstatic.com/images?q=tbn:ANd9GcRSeEG14bhg0bbL5qep0upDCE7w72buW4ZGb2sfatqqhjm-G_Bp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428736"/>
            <a:ext cx="285752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285852" y="5429264"/>
            <a:ext cx="3699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Е.А. Арсеньева, бабушка поэта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628" y="5429264"/>
            <a:ext cx="364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Миша Лермонтов в возрасте 5-6 лет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Усадьба «Тарханы»</a:t>
            </a:r>
            <a:endParaRPr lang="ru-RU" dirty="0"/>
          </a:p>
        </p:txBody>
      </p:sp>
      <p:pic>
        <p:nvPicPr>
          <p:cNvPr id="6" name="Содержимое 5" descr="http://www.tarhany.ru/media/slider/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71612"/>
            <a:ext cx="6786610" cy="304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Детский рисунок  М.Лермонтова</a:t>
            </a:r>
            <a:br>
              <a:rPr lang="ru-RU" dirty="0" smtClean="0"/>
            </a:br>
            <a:r>
              <a:rPr lang="ru-RU" dirty="0" smtClean="0"/>
              <a:t>«Кавказский пейзаж с озером»</a:t>
            </a:r>
            <a:endParaRPr lang="ru-RU" dirty="0"/>
          </a:p>
        </p:txBody>
      </p:sp>
      <p:pic>
        <p:nvPicPr>
          <p:cNvPr id="4" name="Содержимое 3" descr="http://upload.wikimedia.org/wikipedia/commons/9/9b/Paintings_by_Mikhail_Lermontov,_182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571612"/>
            <a:ext cx="628654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612</TotalTime>
  <Words>534</Words>
  <Application>Microsoft Office PowerPoint</Application>
  <PresentationFormat>Экран (4:3)</PresentationFormat>
  <Paragraphs>104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Родители М.Ю.Лермонтова</vt:lpstr>
      <vt:lpstr>Бабушка М.Лермонтова</vt:lpstr>
      <vt:lpstr>Усадьба «Тарханы»</vt:lpstr>
      <vt:lpstr>Детский рисунок  М.Лермонтова «Кавказский пейзаж с озером»</vt:lpstr>
      <vt:lpstr>Любовь к Москве</vt:lpstr>
      <vt:lpstr>Московский университет</vt:lpstr>
      <vt:lpstr>Столичный Санкт-Петербург</vt:lpstr>
      <vt:lpstr>Стихотворение «Парус»</vt:lpstr>
      <vt:lpstr>Дуэль А.Пушкина с Дантесом</vt:lpstr>
      <vt:lpstr>Стихотворение «Смерть поэта»</vt:lpstr>
      <vt:lpstr>Слайд 16</vt:lpstr>
      <vt:lpstr>Слайд 17</vt:lpstr>
      <vt:lpstr>Слайд 18</vt:lpstr>
      <vt:lpstr>Слайд 19</vt:lpstr>
      <vt:lpstr>Кавказ в сердце</vt:lpstr>
      <vt:lpstr>Картина М. Лермонтова, 1838г.</vt:lpstr>
      <vt:lpstr>Вид Тифлиса, 1837г.</vt:lpstr>
      <vt:lpstr>Николай Мартынов</vt:lpstr>
      <vt:lpstr>Дуэль Лермонтова с Мартыновым</vt:lpstr>
      <vt:lpstr>Памятник на месте дуэли М. Ю. Лермонтова</vt:lpstr>
      <vt:lpstr>Ираклий Андроников, литературовед</vt:lpstr>
      <vt:lpstr>«Пейзаж с мельницей и скачущей тройкой» </vt:lpstr>
      <vt:lpstr>М.Ю. Лермонтов. Автопортрет.   </vt:lpstr>
      <vt:lpstr>Памятник Лермонтову в Москве </vt:lpstr>
      <vt:lpstr>Памятник Лермонтову в Кисловодском парке</vt:lpstr>
      <vt:lpstr>Ставропольский академический театр драмы им. Лермонтова </vt:lpstr>
      <vt:lpstr>Усадьба «Середниково» </vt:lpstr>
      <vt:lpstr>Заключение</vt:lpstr>
      <vt:lpstr>Слайд 34</vt:lpstr>
      <vt:lpstr>Результаты исследования</vt:lpstr>
      <vt:lpstr>Свою работу я представила в форме диаграммы, вот как это выглядит: </vt:lpstr>
      <vt:lpstr>Слайд 37</vt:lpstr>
      <vt:lpstr>Слайд 38</vt:lpstr>
      <vt:lpstr>Список литературы: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Владелец</cp:lastModifiedBy>
  <cp:revision>71</cp:revision>
  <dcterms:modified xsi:type="dcterms:W3CDTF">2015-04-06T09:24:55Z</dcterms:modified>
</cp:coreProperties>
</file>