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76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06D429-CA6B-4448-9268-D3ACF9881E58}" type="doc">
      <dgm:prSet loTypeId="urn:microsoft.com/office/officeart/2005/8/layout/chevron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8419D0-7DF0-44F0-ACF8-6A124A5D56C8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Segoe Script" pitchFamily="34" charset="0"/>
            </a:rPr>
            <a:t>1 этап</a:t>
          </a:r>
          <a:endParaRPr lang="ru-RU" sz="1800" dirty="0">
            <a:solidFill>
              <a:schemeClr val="tx1">
                <a:lumMod val="75000"/>
                <a:lumOff val="25000"/>
              </a:schemeClr>
            </a:solidFill>
            <a:latin typeface="Segoe Script" pitchFamily="34" charset="0"/>
          </a:endParaRPr>
        </a:p>
      </dgm:t>
    </dgm:pt>
    <dgm:pt modelId="{B7B00784-4B57-4223-B23A-C90B9D8A9330}" type="parTrans" cxnId="{3A4F38C8-A321-418B-B042-199412DB2157}">
      <dgm:prSet/>
      <dgm:spPr/>
      <dgm:t>
        <a:bodyPr/>
        <a:lstStyle/>
        <a:p>
          <a:endParaRPr lang="ru-RU" sz="1800">
            <a:latin typeface="Segoe Script" pitchFamily="34" charset="0"/>
          </a:endParaRPr>
        </a:p>
      </dgm:t>
    </dgm:pt>
    <dgm:pt modelId="{84341D7A-CC9A-4EE8-874B-F7C71F7E07AE}" type="sibTrans" cxnId="{3A4F38C8-A321-418B-B042-199412DB2157}">
      <dgm:prSet/>
      <dgm:spPr/>
      <dgm:t>
        <a:bodyPr/>
        <a:lstStyle/>
        <a:p>
          <a:endParaRPr lang="ru-RU" sz="1800">
            <a:latin typeface="Segoe Script" pitchFamily="34" charset="0"/>
          </a:endParaRPr>
        </a:p>
      </dgm:t>
    </dgm:pt>
    <dgm:pt modelId="{08FA551C-9C33-47B6-8490-37E29F7D1ABD}">
      <dgm:prSet phldrT="[Текст]" custT="1"/>
      <dgm:spPr/>
      <dgm:t>
        <a:bodyPr/>
        <a:lstStyle/>
        <a:p>
          <a:r>
            <a:rPr lang="ru-RU" sz="1800" dirty="0" smtClean="0">
              <a:latin typeface="Segoe Script" pitchFamily="34" charset="0"/>
            </a:rPr>
            <a:t>Умение  ставить перед собой задачи.</a:t>
          </a:r>
          <a:endParaRPr lang="ru-RU" sz="1800" dirty="0">
            <a:latin typeface="Segoe Script" pitchFamily="34" charset="0"/>
          </a:endParaRPr>
        </a:p>
      </dgm:t>
    </dgm:pt>
    <dgm:pt modelId="{34D43874-7352-452E-AF3C-74A7DBCB5194}" type="parTrans" cxnId="{15873361-B4C0-4905-A501-E4A529CA112F}">
      <dgm:prSet/>
      <dgm:spPr/>
      <dgm:t>
        <a:bodyPr/>
        <a:lstStyle/>
        <a:p>
          <a:endParaRPr lang="ru-RU" sz="1800">
            <a:latin typeface="Segoe Script" pitchFamily="34" charset="0"/>
          </a:endParaRPr>
        </a:p>
      </dgm:t>
    </dgm:pt>
    <dgm:pt modelId="{A5571EF8-0200-4F89-B7A3-4CDABAE8CCC6}" type="sibTrans" cxnId="{15873361-B4C0-4905-A501-E4A529CA112F}">
      <dgm:prSet/>
      <dgm:spPr/>
      <dgm:t>
        <a:bodyPr/>
        <a:lstStyle/>
        <a:p>
          <a:endParaRPr lang="ru-RU" sz="1800">
            <a:latin typeface="Segoe Script" pitchFamily="34" charset="0"/>
          </a:endParaRPr>
        </a:p>
      </dgm:t>
    </dgm:pt>
    <dgm:pt modelId="{4B9C719F-9D26-4DBD-8F5A-5CA33D48A1CB}">
      <dgm:prSet phldrT="[Текст]" custT="1"/>
      <dgm:spPr/>
      <dgm:t>
        <a:bodyPr/>
        <a:lstStyle/>
        <a:p>
          <a:r>
            <a:rPr lang="ru-RU" sz="1800" dirty="0" smtClean="0">
              <a:latin typeface="Segoe Script" pitchFamily="34" charset="0"/>
            </a:rPr>
            <a:t>Проявление  толерантности.</a:t>
          </a:r>
          <a:endParaRPr lang="ru-RU" sz="1800" dirty="0">
            <a:latin typeface="Segoe Script" pitchFamily="34" charset="0"/>
          </a:endParaRPr>
        </a:p>
      </dgm:t>
    </dgm:pt>
    <dgm:pt modelId="{E8D4C54E-C55A-4897-BCA8-32BB09124C8C}" type="parTrans" cxnId="{EF87C37A-7646-4526-A7C5-055D76BCC238}">
      <dgm:prSet/>
      <dgm:spPr/>
      <dgm:t>
        <a:bodyPr/>
        <a:lstStyle/>
        <a:p>
          <a:endParaRPr lang="ru-RU" sz="1800">
            <a:latin typeface="Segoe Script" pitchFamily="34" charset="0"/>
          </a:endParaRPr>
        </a:p>
      </dgm:t>
    </dgm:pt>
    <dgm:pt modelId="{EE948D15-AB5C-429E-87BA-A43D77FAAC7F}" type="sibTrans" cxnId="{EF87C37A-7646-4526-A7C5-055D76BCC238}">
      <dgm:prSet/>
      <dgm:spPr/>
      <dgm:t>
        <a:bodyPr/>
        <a:lstStyle/>
        <a:p>
          <a:endParaRPr lang="ru-RU" sz="1800">
            <a:latin typeface="Segoe Script" pitchFamily="34" charset="0"/>
          </a:endParaRPr>
        </a:p>
      </dgm:t>
    </dgm:pt>
    <dgm:pt modelId="{D5792045-8C92-4D54-A228-E03FC34521AB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Segoe Script" pitchFamily="34" charset="0"/>
            </a:rPr>
            <a:t>2 этап</a:t>
          </a:r>
          <a:endParaRPr lang="ru-RU" sz="1800" dirty="0">
            <a:solidFill>
              <a:schemeClr val="tx1">
                <a:lumMod val="75000"/>
                <a:lumOff val="25000"/>
              </a:schemeClr>
            </a:solidFill>
            <a:latin typeface="Segoe Script" pitchFamily="34" charset="0"/>
          </a:endParaRPr>
        </a:p>
      </dgm:t>
    </dgm:pt>
    <dgm:pt modelId="{BCDFE00A-7F39-4082-8002-A9B34F075F71}" type="parTrans" cxnId="{78833E5B-4D43-4CAD-9187-F06C58577BC7}">
      <dgm:prSet/>
      <dgm:spPr/>
      <dgm:t>
        <a:bodyPr/>
        <a:lstStyle/>
        <a:p>
          <a:endParaRPr lang="ru-RU" sz="1800">
            <a:latin typeface="Segoe Script" pitchFamily="34" charset="0"/>
          </a:endParaRPr>
        </a:p>
      </dgm:t>
    </dgm:pt>
    <dgm:pt modelId="{3E70F89A-93A2-45A2-A51A-B3DB4B1F4B89}" type="sibTrans" cxnId="{78833E5B-4D43-4CAD-9187-F06C58577BC7}">
      <dgm:prSet/>
      <dgm:spPr/>
      <dgm:t>
        <a:bodyPr/>
        <a:lstStyle/>
        <a:p>
          <a:endParaRPr lang="ru-RU" sz="1800">
            <a:latin typeface="Segoe Script" pitchFamily="34" charset="0"/>
          </a:endParaRPr>
        </a:p>
      </dgm:t>
    </dgm:pt>
    <dgm:pt modelId="{97037AF9-0DEC-49F8-9B98-A327E8E27B53}">
      <dgm:prSet phldrT="[Текст]" custT="1"/>
      <dgm:spPr/>
      <dgm:t>
        <a:bodyPr/>
        <a:lstStyle/>
        <a:p>
          <a:r>
            <a:rPr lang="ru-RU" sz="1800" dirty="0" smtClean="0">
              <a:latin typeface="Segoe Script" pitchFamily="34" charset="0"/>
            </a:rPr>
            <a:t>Умение собирать и систематизировать материал.</a:t>
          </a:r>
          <a:endParaRPr lang="ru-RU" sz="1800" dirty="0">
            <a:latin typeface="Segoe Script" pitchFamily="34" charset="0"/>
          </a:endParaRPr>
        </a:p>
      </dgm:t>
    </dgm:pt>
    <dgm:pt modelId="{EDC99D62-CD29-4105-AD87-E6BA5073E7F7}" type="parTrans" cxnId="{BBF3EE56-22EB-4B58-A823-C98405D8EE34}">
      <dgm:prSet/>
      <dgm:spPr/>
      <dgm:t>
        <a:bodyPr/>
        <a:lstStyle/>
        <a:p>
          <a:endParaRPr lang="ru-RU" sz="1800">
            <a:latin typeface="Segoe Script" pitchFamily="34" charset="0"/>
          </a:endParaRPr>
        </a:p>
      </dgm:t>
    </dgm:pt>
    <dgm:pt modelId="{22EB8B24-E98D-44F2-BB89-17DB53748787}" type="sibTrans" cxnId="{BBF3EE56-22EB-4B58-A823-C98405D8EE34}">
      <dgm:prSet/>
      <dgm:spPr/>
      <dgm:t>
        <a:bodyPr/>
        <a:lstStyle/>
        <a:p>
          <a:endParaRPr lang="ru-RU" sz="1800">
            <a:latin typeface="Segoe Script" pitchFamily="34" charset="0"/>
          </a:endParaRPr>
        </a:p>
      </dgm:t>
    </dgm:pt>
    <dgm:pt modelId="{986823CF-6A79-44E5-899A-C0EBFCCB66B7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Segoe Script" pitchFamily="34" charset="0"/>
            </a:rPr>
            <a:t>3 этап</a:t>
          </a:r>
          <a:endParaRPr lang="ru-RU" sz="1800" dirty="0">
            <a:solidFill>
              <a:schemeClr val="tx1">
                <a:lumMod val="75000"/>
                <a:lumOff val="25000"/>
              </a:schemeClr>
            </a:solidFill>
            <a:latin typeface="Segoe Script" pitchFamily="34" charset="0"/>
          </a:endParaRPr>
        </a:p>
      </dgm:t>
    </dgm:pt>
    <dgm:pt modelId="{53CA48E8-A78A-4E8F-B9B8-9E59D425730A}" type="parTrans" cxnId="{546CC354-5595-45F9-BE09-DFD64A9E55DE}">
      <dgm:prSet/>
      <dgm:spPr/>
      <dgm:t>
        <a:bodyPr/>
        <a:lstStyle/>
        <a:p>
          <a:endParaRPr lang="ru-RU" sz="1800">
            <a:latin typeface="Segoe Script" pitchFamily="34" charset="0"/>
          </a:endParaRPr>
        </a:p>
      </dgm:t>
    </dgm:pt>
    <dgm:pt modelId="{8246C2C9-D050-4C04-87CD-C7458DE2E17F}" type="sibTrans" cxnId="{546CC354-5595-45F9-BE09-DFD64A9E55DE}">
      <dgm:prSet/>
      <dgm:spPr/>
      <dgm:t>
        <a:bodyPr/>
        <a:lstStyle/>
        <a:p>
          <a:endParaRPr lang="ru-RU" sz="1800">
            <a:latin typeface="Segoe Script" pitchFamily="34" charset="0"/>
          </a:endParaRPr>
        </a:p>
      </dgm:t>
    </dgm:pt>
    <dgm:pt modelId="{58B8D5AB-9AED-4E18-8AD6-8B8FF753CB93}">
      <dgm:prSet phldrT="[Текст]" custT="1"/>
      <dgm:spPr/>
      <dgm:t>
        <a:bodyPr/>
        <a:lstStyle/>
        <a:p>
          <a:r>
            <a:rPr lang="ru-RU" sz="1800" dirty="0" smtClean="0">
              <a:latin typeface="Segoe Script" pitchFamily="34" charset="0"/>
            </a:rPr>
            <a:t>Закрепление навыков работы в </a:t>
          </a:r>
          <a:r>
            <a:rPr lang="en-US" sz="1800" dirty="0" smtClean="0">
              <a:latin typeface="Segoe Script" pitchFamily="34" charset="0"/>
            </a:rPr>
            <a:t>Power Point</a:t>
          </a:r>
          <a:r>
            <a:rPr lang="ru-RU" sz="1800" dirty="0" smtClean="0">
              <a:latin typeface="Segoe Script" pitchFamily="34" charset="0"/>
            </a:rPr>
            <a:t>.</a:t>
          </a:r>
          <a:endParaRPr lang="ru-RU" sz="1800" dirty="0">
            <a:latin typeface="Segoe Script" pitchFamily="34" charset="0"/>
          </a:endParaRPr>
        </a:p>
      </dgm:t>
    </dgm:pt>
    <dgm:pt modelId="{FFE1351D-2874-48F6-AE7B-4EAE27152167}" type="parTrans" cxnId="{DF71467D-7A64-40A2-BE80-E87DA8EFF950}">
      <dgm:prSet/>
      <dgm:spPr/>
      <dgm:t>
        <a:bodyPr/>
        <a:lstStyle/>
        <a:p>
          <a:endParaRPr lang="ru-RU" sz="1800">
            <a:latin typeface="Segoe Script" pitchFamily="34" charset="0"/>
          </a:endParaRPr>
        </a:p>
      </dgm:t>
    </dgm:pt>
    <dgm:pt modelId="{A7CD8B85-CDFA-4D5F-9B7B-F2D3E81CE33A}" type="sibTrans" cxnId="{DF71467D-7A64-40A2-BE80-E87DA8EFF950}">
      <dgm:prSet/>
      <dgm:spPr/>
      <dgm:t>
        <a:bodyPr/>
        <a:lstStyle/>
        <a:p>
          <a:endParaRPr lang="ru-RU" sz="1800">
            <a:latin typeface="Segoe Script" pitchFamily="34" charset="0"/>
          </a:endParaRPr>
        </a:p>
      </dgm:t>
    </dgm:pt>
    <dgm:pt modelId="{D5022F7E-F613-4F0A-B7F6-AF3C99B2F66D}">
      <dgm:prSet phldrT="[Текст]" custT="1"/>
      <dgm:spPr/>
      <dgm:t>
        <a:bodyPr/>
        <a:lstStyle/>
        <a:p>
          <a:r>
            <a:rPr lang="ru-RU" sz="1800" dirty="0" smtClean="0">
              <a:latin typeface="Segoe Script" pitchFamily="34" charset="0"/>
            </a:rPr>
            <a:t>Работа методом проекта.</a:t>
          </a:r>
          <a:endParaRPr lang="ru-RU" sz="1800" dirty="0">
            <a:latin typeface="Segoe Script" pitchFamily="34" charset="0"/>
          </a:endParaRPr>
        </a:p>
      </dgm:t>
    </dgm:pt>
    <dgm:pt modelId="{2EDA8402-1308-4B9D-8647-EEA68C449F7B}" type="parTrans" cxnId="{82748710-723B-45F2-A826-89510DD0A685}">
      <dgm:prSet/>
      <dgm:spPr/>
      <dgm:t>
        <a:bodyPr/>
        <a:lstStyle/>
        <a:p>
          <a:endParaRPr lang="ru-RU" sz="1800">
            <a:latin typeface="Segoe Script" pitchFamily="34" charset="0"/>
          </a:endParaRPr>
        </a:p>
      </dgm:t>
    </dgm:pt>
    <dgm:pt modelId="{6FBBE450-AA2F-4DE1-8DB9-BB64D6047711}" type="sibTrans" cxnId="{82748710-723B-45F2-A826-89510DD0A685}">
      <dgm:prSet/>
      <dgm:spPr/>
      <dgm:t>
        <a:bodyPr/>
        <a:lstStyle/>
        <a:p>
          <a:endParaRPr lang="ru-RU" sz="1800">
            <a:latin typeface="Segoe Script" pitchFamily="34" charset="0"/>
          </a:endParaRPr>
        </a:p>
      </dgm:t>
    </dgm:pt>
    <dgm:pt modelId="{A3C4FECA-F958-407E-A11C-A24A8DF6EC3C}">
      <dgm:prSet custT="1"/>
      <dgm:spPr/>
      <dgm:t>
        <a:bodyPr/>
        <a:lstStyle/>
        <a:p>
          <a:r>
            <a: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Segoe Script" pitchFamily="34" charset="0"/>
            </a:rPr>
            <a:t>4 этап</a:t>
          </a:r>
          <a:endParaRPr lang="ru-RU" sz="1800" dirty="0">
            <a:solidFill>
              <a:schemeClr val="tx1">
                <a:lumMod val="75000"/>
                <a:lumOff val="25000"/>
              </a:schemeClr>
            </a:solidFill>
            <a:latin typeface="Segoe Script" pitchFamily="34" charset="0"/>
          </a:endParaRPr>
        </a:p>
      </dgm:t>
    </dgm:pt>
    <dgm:pt modelId="{3C4E34C0-D8DC-475D-A9D9-7F437BF1C108}" type="parTrans" cxnId="{B4DB2399-9216-4E31-8C6A-542B4B2D14E8}">
      <dgm:prSet/>
      <dgm:spPr/>
      <dgm:t>
        <a:bodyPr/>
        <a:lstStyle/>
        <a:p>
          <a:endParaRPr lang="ru-RU" sz="1800">
            <a:latin typeface="Segoe Script" pitchFamily="34" charset="0"/>
          </a:endParaRPr>
        </a:p>
      </dgm:t>
    </dgm:pt>
    <dgm:pt modelId="{FC148B8E-99DF-42EF-8513-76CCF65DB56A}" type="sibTrans" cxnId="{B4DB2399-9216-4E31-8C6A-542B4B2D14E8}">
      <dgm:prSet/>
      <dgm:spPr/>
      <dgm:t>
        <a:bodyPr/>
        <a:lstStyle/>
        <a:p>
          <a:endParaRPr lang="ru-RU" sz="1800">
            <a:latin typeface="Segoe Script" pitchFamily="34" charset="0"/>
          </a:endParaRPr>
        </a:p>
      </dgm:t>
    </dgm:pt>
    <dgm:pt modelId="{018C3D2A-07E4-407C-981A-489820655E8E}">
      <dgm:prSet custT="1"/>
      <dgm:spPr/>
      <dgm:t>
        <a:bodyPr/>
        <a:lstStyle/>
        <a:p>
          <a:r>
            <a:rPr lang="ru-RU" sz="1800" dirty="0" smtClean="0">
              <a:latin typeface="Segoe Script" pitchFamily="34" charset="0"/>
            </a:rPr>
            <a:t>Развитие навыков оформительской работы.</a:t>
          </a:r>
          <a:endParaRPr lang="ru-RU" sz="1800" dirty="0">
            <a:latin typeface="Segoe Script" pitchFamily="34" charset="0"/>
          </a:endParaRPr>
        </a:p>
      </dgm:t>
    </dgm:pt>
    <dgm:pt modelId="{92BFE920-0444-4959-A59C-04CF6F76AD7B}" type="parTrans" cxnId="{17B03CE5-44FA-4978-BE03-3BC261E63801}">
      <dgm:prSet/>
      <dgm:spPr/>
      <dgm:t>
        <a:bodyPr/>
        <a:lstStyle/>
        <a:p>
          <a:endParaRPr lang="ru-RU" sz="1800">
            <a:latin typeface="Segoe Script" pitchFamily="34" charset="0"/>
          </a:endParaRPr>
        </a:p>
      </dgm:t>
    </dgm:pt>
    <dgm:pt modelId="{09644955-C52B-4350-BF8A-17BD738F75AE}" type="sibTrans" cxnId="{17B03CE5-44FA-4978-BE03-3BC261E63801}">
      <dgm:prSet/>
      <dgm:spPr/>
      <dgm:t>
        <a:bodyPr/>
        <a:lstStyle/>
        <a:p>
          <a:endParaRPr lang="ru-RU" sz="1800">
            <a:latin typeface="Segoe Script" pitchFamily="34" charset="0"/>
          </a:endParaRPr>
        </a:p>
      </dgm:t>
    </dgm:pt>
    <dgm:pt modelId="{BFAB333B-CB83-4A44-BFBD-E2AB2AA0ADC0}">
      <dgm:prSet custT="1"/>
      <dgm:spPr/>
      <dgm:t>
        <a:bodyPr/>
        <a:lstStyle/>
        <a:p>
          <a:r>
            <a:rPr lang="ru-RU" sz="1800" dirty="0" smtClean="0">
              <a:latin typeface="Segoe Script" pitchFamily="34" charset="0"/>
            </a:rPr>
            <a:t>Формирование умения презентовать полученные результаты.</a:t>
          </a:r>
          <a:endParaRPr lang="ru-RU" sz="1800" dirty="0">
            <a:latin typeface="Segoe Script" pitchFamily="34" charset="0"/>
          </a:endParaRPr>
        </a:p>
      </dgm:t>
    </dgm:pt>
    <dgm:pt modelId="{6D034BF8-50A2-4367-80F5-EDB13AF150FA}" type="parTrans" cxnId="{41369D61-CEC1-4588-9D09-104CD7FF119E}">
      <dgm:prSet/>
      <dgm:spPr/>
      <dgm:t>
        <a:bodyPr/>
        <a:lstStyle/>
        <a:p>
          <a:endParaRPr lang="ru-RU" sz="1800">
            <a:latin typeface="Segoe Script" pitchFamily="34" charset="0"/>
          </a:endParaRPr>
        </a:p>
      </dgm:t>
    </dgm:pt>
    <dgm:pt modelId="{EF39E484-6D41-45BC-BF9F-6484DFA63700}" type="sibTrans" cxnId="{41369D61-CEC1-4588-9D09-104CD7FF119E}">
      <dgm:prSet/>
      <dgm:spPr/>
      <dgm:t>
        <a:bodyPr/>
        <a:lstStyle/>
        <a:p>
          <a:endParaRPr lang="ru-RU" sz="1800">
            <a:latin typeface="Segoe Script" pitchFamily="34" charset="0"/>
          </a:endParaRPr>
        </a:p>
      </dgm:t>
    </dgm:pt>
    <dgm:pt modelId="{06ABCEED-7134-4212-8E42-681F6E9BD8C6}" type="pres">
      <dgm:prSet presAssocID="{5806D429-CA6B-4448-9268-D3ACF9881E5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34A3B8-642C-4F3F-B203-F47734133392}" type="pres">
      <dgm:prSet presAssocID="{2D8419D0-7DF0-44F0-ACF8-6A124A5D56C8}" presName="composite" presStyleCnt="0"/>
      <dgm:spPr/>
    </dgm:pt>
    <dgm:pt modelId="{D72EB669-D368-41A2-997C-5E0A6B60DD07}" type="pres">
      <dgm:prSet presAssocID="{2D8419D0-7DF0-44F0-ACF8-6A124A5D56C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367D90-F740-45E6-B659-16716588516E}" type="pres">
      <dgm:prSet presAssocID="{2D8419D0-7DF0-44F0-ACF8-6A124A5D56C8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A59E5D-A4FD-4AAC-8653-AA2F3E5C545F}" type="pres">
      <dgm:prSet presAssocID="{84341D7A-CC9A-4EE8-874B-F7C71F7E07AE}" presName="sp" presStyleCnt="0"/>
      <dgm:spPr/>
    </dgm:pt>
    <dgm:pt modelId="{1EEA7080-7186-4E09-BF4B-A68E504EEE5F}" type="pres">
      <dgm:prSet presAssocID="{D5792045-8C92-4D54-A228-E03FC34521AB}" presName="composite" presStyleCnt="0"/>
      <dgm:spPr/>
    </dgm:pt>
    <dgm:pt modelId="{B6E50C77-04B4-4FBB-AEB8-D920C3E5B9A7}" type="pres">
      <dgm:prSet presAssocID="{D5792045-8C92-4D54-A228-E03FC34521AB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7450C9-DB18-4332-B53D-E1BE4284904D}" type="pres">
      <dgm:prSet presAssocID="{D5792045-8C92-4D54-A228-E03FC34521A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0EDAA8-4366-4DE8-9513-D3243D65FDEA}" type="pres">
      <dgm:prSet presAssocID="{3E70F89A-93A2-45A2-A51A-B3DB4B1F4B89}" presName="sp" presStyleCnt="0"/>
      <dgm:spPr/>
    </dgm:pt>
    <dgm:pt modelId="{6F5089FA-F32D-4875-A237-2344D267EE94}" type="pres">
      <dgm:prSet presAssocID="{986823CF-6A79-44E5-899A-C0EBFCCB66B7}" presName="composite" presStyleCnt="0"/>
      <dgm:spPr/>
    </dgm:pt>
    <dgm:pt modelId="{DC439008-B7AD-4ABD-B35F-B000024ED66D}" type="pres">
      <dgm:prSet presAssocID="{986823CF-6A79-44E5-899A-C0EBFCCB66B7}" presName="parentText" presStyleLbl="alignNode1" presStyleIdx="2" presStyleCnt="4" custScaleX="991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B5C734-AA47-4149-B267-1BEAD5595648}" type="pres">
      <dgm:prSet presAssocID="{986823CF-6A79-44E5-899A-C0EBFCCB66B7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7A2604-8EA9-4278-94F2-FFFE24F10761}" type="pres">
      <dgm:prSet presAssocID="{8246C2C9-D050-4C04-87CD-C7458DE2E17F}" presName="sp" presStyleCnt="0"/>
      <dgm:spPr/>
    </dgm:pt>
    <dgm:pt modelId="{0BFE8CE3-2280-466E-9FC2-17348738F024}" type="pres">
      <dgm:prSet presAssocID="{A3C4FECA-F958-407E-A11C-A24A8DF6EC3C}" presName="composite" presStyleCnt="0"/>
      <dgm:spPr/>
    </dgm:pt>
    <dgm:pt modelId="{C4D445CB-2ED9-40AF-AEA9-1241720281EE}" type="pres">
      <dgm:prSet presAssocID="{A3C4FECA-F958-407E-A11C-A24A8DF6EC3C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35FAE-04DF-4906-8B06-9EC60801D12E}" type="pres">
      <dgm:prSet presAssocID="{A3C4FECA-F958-407E-A11C-A24A8DF6EC3C}" presName="descendantText" presStyleLbl="alignAcc1" presStyleIdx="3" presStyleCnt="4" custScaleY="1455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9E921D-73A4-4FCA-A47E-6DEC4E5BBF17}" type="presOf" srcId="{08FA551C-9C33-47B6-8490-37E29F7D1ABD}" destId="{3A367D90-F740-45E6-B659-16716588516E}" srcOrd="0" destOrd="0" presId="urn:microsoft.com/office/officeart/2005/8/layout/chevron2"/>
    <dgm:cxn modelId="{EF87C37A-7646-4526-A7C5-055D76BCC238}" srcId="{2D8419D0-7DF0-44F0-ACF8-6A124A5D56C8}" destId="{4B9C719F-9D26-4DBD-8F5A-5CA33D48A1CB}" srcOrd="1" destOrd="0" parTransId="{E8D4C54E-C55A-4897-BCA8-32BB09124C8C}" sibTransId="{EE948D15-AB5C-429E-87BA-A43D77FAAC7F}"/>
    <dgm:cxn modelId="{C78AF1F8-1B12-4F32-8347-5FF0EB54560F}" type="presOf" srcId="{986823CF-6A79-44E5-899A-C0EBFCCB66B7}" destId="{DC439008-B7AD-4ABD-B35F-B000024ED66D}" srcOrd="0" destOrd="0" presId="urn:microsoft.com/office/officeart/2005/8/layout/chevron2"/>
    <dgm:cxn modelId="{D602E522-4E1A-4BF8-A56E-D2A024C7BCC6}" type="presOf" srcId="{2D8419D0-7DF0-44F0-ACF8-6A124A5D56C8}" destId="{D72EB669-D368-41A2-997C-5E0A6B60DD07}" srcOrd="0" destOrd="0" presId="urn:microsoft.com/office/officeart/2005/8/layout/chevron2"/>
    <dgm:cxn modelId="{ABCDFD1D-9E89-4BB7-95B1-F6A4733F7C10}" type="presOf" srcId="{97037AF9-0DEC-49F8-9B98-A327E8E27B53}" destId="{887450C9-DB18-4332-B53D-E1BE4284904D}" srcOrd="0" destOrd="0" presId="urn:microsoft.com/office/officeart/2005/8/layout/chevron2"/>
    <dgm:cxn modelId="{6B0D1422-8112-474D-B8FC-4FA1A8D14238}" type="presOf" srcId="{018C3D2A-07E4-407C-981A-489820655E8E}" destId="{D3C35FAE-04DF-4906-8B06-9EC60801D12E}" srcOrd="0" destOrd="0" presId="urn:microsoft.com/office/officeart/2005/8/layout/chevron2"/>
    <dgm:cxn modelId="{999A5396-7E08-4E3B-928F-C5316309461F}" type="presOf" srcId="{5806D429-CA6B-4448-9268-D3ACF9881E58}" destId="{06ABCEED-7134-4212-8E42-681F6E9BD8C6}" srcOrd="0" destOrd="0" presId="urn:microsoft.com/office/officeart/2005/8/layout/chevron2"/>
    <dgm:cxn modelId="{ECC50F28-8969-4229-B3C6-64D888B14B7B}" type="presOf" srcId="{D5022F7E-F613-4F0A-B7F6-AF3C99B2F66D}" destId="{0AB5C734-AA47-4149-B267-1BEAD5595648}" srcOrd="0" destOrd="1" presId="urn:microsoft.com/office/officeart/2005/8/layout/chevron2"/>
    <dgm:cxn modelId="{A5DC0888-FBFF-448F-B6EA-77524DE61D49}" type="presOf" srcId="{58B8D5AB-9AED-4E18-8AD6-8B8FF753CB93}" destId="{0AB5C734-AA47-4149-B267-1BEAD5595648}" srcOrd="0" destOrd="0" presId="urn:microsoft.com/office/officeart/2005/8/layout/chevron2"/>
    <dgm:cxn modelId="{15873361-B4C0-4905-A501-E4A529CA112F}" srcId="{2D8419D0-7DF0-44F0-ACF8-6A124A5D56C8}" destId="{08FA551C-9C33-47B6-8490-37E29F7D1ABD}" srcOrd="0" destOrd="0" parTransId="{34D43874-7352-452E-AF3C-74A7DBCB5194}" sibTransId="{A5571EF8-0200-4F89-B7A3-4CDABAE8CCC6}"/>
    <dgm:cxn modelId="{4FE77634-6F91-4E4D-9CC5-AF9B7E46AE10}" type="presOf" srcId="{A3C4FECA-F958-407E-A11C-A24A8DF6EC3C}" destId="{C4D445CB-2ED9-40AF-AEA9-1241720281EE}" srcOrd="0" destOrd="0" presId="urn:microsoft.com/office/officeart/2005/8/layout/chevron2"/>
    <dgm:cxn modelId="{69A463D9-37F1-4C3F-854A-4FB772D4D64C}" type="presOf" srcId="{4B9C719F-9D26-4DBD-8F5A-5CA33D48A1CB}" destId="{3A367D90-F740-45E6-B659-16716588516E}" srcOrd="0" destOrd="1" presId="urn:microsoft.com/office/officeart/2005/8/layout/chevron2"/>
    <dgm:cxn modelId="{17B03CE5-44FA-4978-BE03-3BC261E63801}" srcId="{A3C4FECA-F958-407E-A11C-A24A8DF6EC3C}" destId="{018C3D2A-07E4-407C-981A-489820655E8E}" srcOrd="0" destOrd="0" parTransId="{92BFE920-0444-4959-A59C-04CF6F76AD7B}" sibTransId="{09644955-C52B-4350-BF8A-17BD738F75AE}"/>
    <dgm:cxn modelId="{B4DB2399-9216-4E31-8C6A-542B4B2D14E8}" srcId="{5806D429-CA6B-4448-9268-D3ACF9881E58}" destId="{A3C4FECA-F958-407E-A11C-A24A8DF6EC3C}" srcOrd="3" destOrd="0" parTransId="{3C4E34C0-D8DC-475D-A9D9-7F437BF1C108}" sibTransId="{FC148B8E-99DF-42EF-8513-76CCF65DB56A}"/>
    <dgm:cxn modelId="{78833E5B-4D43-4CAD-9187-F06C58577BC7}" srcId="{5806D429-CA6B-4448-9268-D3ACF9881E58}" destId="{D5792045-8C92-4D54-A228-E03FC34521AB}" srcOrd="1" destOrd="0" parTransId="{BCDFE00A-7F39-4082-8002-A9B34F075F71}" sibTransId="{3E70F89A-93A2-45A2-A51A-B3DB4B1F4B89}"/>
    <dgm:cxn modelId="{41369D61-CEC1-4588-9D09-104CD7FF119E}" srcId="{A3C4FECA-F958-407E-A11C-A24A8DF6EC3C}" destId="{BFAB333B-CB83-4A44-BFBD-E2AB2AA0ADC0}" srcOrd="1" destOrd="0" parTransId="{6D034BF8-50A2-4367-80F5-EDB13AF150FA}" sibTransId="{EF39E484-6D41-45BC-BF9F-6484DFA63700}"/>
    <dgm:cxn modelId="{DF71467D-7A64-40A2-BE80-E87DA8EFF950}" srcId="{986823CF-6A79-44E5-899A-C0EBFCCB66B7}" destId="{58B8D5AB-9AED-4E18-8AD6-8B8FF753CB93}" srcOrd="0" destOrd="0" parTransId="{FFE1351D-2874-48F6-AE7B-4EAE27152167}" sibTransId="{A7CD8B85-CDFA-4D5F-9B7B-F2D3E81CE33A}"/>
    <dgm:cxn modelId="{BBF3EE56-22EB-4B58-A823-C98405D8EE34}" srcId="{D5792045-8C92-4D54-A228-E03FC34521AB}" destId="{97037AF9-0DEC-49F8-9B98-A327E8E27B53}" srcOrd="0" destOrd="0" parTransId="{EDC99D62-CD29-4105-AD87-E6BA5073E7F7}" sibTransId="{22EB8B24-E98D-44F2-BB89-17DB53748787}"/>
    <dgm:cxn modelId="{546CC354-5595-45F9-BE09-DFD64A9E55DE}" srcId="{5806D429-CA6B-4448-9268-D3ACF9881E58}" destId="{986823CF-6A79-44E5-899A-C0EBFCCB66B7}" srcOrd="2" destOrd="0" parTransId="{53CA48E8-A78A-4E8F-B9B8-9E59D425730A}" sibTransId="{8246C2C9-D050-4C04-87CD-C7458DE2E17F}"/>
    <dgm:cxn modelId="{4CE1E93F-CE34-4A22-806F-FE4688D595E1}" type="presOf" srcId="{BFAB333B-CB83-4A44-BFBD-E2AB2AA0ADC0}" destId="{D3C35FAE-04DF-4906-8B06-9EC60801D12E}" srcOrd="0" destOrd="1" presId="urn:microsoft.com/office/officeart/2005/8/layout/chevron2"/>
    <dgm:cxn modelId="{30EC12D1-38A0-42FF-A4B5-14ADE5DE775B}" type="presOf" srcId="{D5792045-8C92-4D54-A228-E03FC34521AB}" destId="{B6E50C77-04B4-4FBB-AEB8-D920C3E5B9A7}" srcOrd="0" destOrd="0" presId="urn:microsoft.com/office/officeart/2005/8/layout/chevron2"/>
    <dgm:cxn modelId="{3A4F38C8-A321-418B-B042-199412DB2157}" srcId="{5806D429-CA6B-4448-9268-D3ACF9881E58}" destId="{2D8419D0-7DF0-44F0-ACF8-6A124A5D56C8}" srcOrd="0" destOrd="0" parTransId="{B7B00784-4B57-4223-B23A-C90B9D8A9330}" sibTransId="{84341D7A-CC9A-4EE8-874B-F7C71F7E07AE}"/>
    <dgm:cxn modelId="{82748710-723B-45F2-A826-89510DD0A685}" srcId="{986823CF-6A79-44E5-899A-C0EBFCCB66B7}" destId="{D5022F7E-F613-4F0A-B7F6-AF3C99B2F66D}" srcOrd="1" destOrd="0" parTransId="{2EDA8402-1308-4B9D-8647-EEA68C449F7B}" sibTransId="{6FBBE450-AA2F-4DE1-8DB9-BB64D6047711}"/>
    <dgm:cxn modelId="{726A0392-C4B1-4CEA-B121-2610C398852C}" type="presParOf" srcId="{06ABCEED-7134-4212-8E42-681F6E9BD8C6}" destId="{C734A3B8-642C-4F3F-B203-F47734133392}" srcOrd="0" destOrd="0" presId="urn:microsoft.com/office/officeart/2005/8/layout/chevron2"/>
    <dgm:cxn modelId="{7CBC6C98-C276-4B7A-8D1E-F773A9DD337F}" type="presParOf" srcId="{C734A3B8-642C-4F3F-B203-F47734133392}" destId="{D72EB669-D368-41A2-997C-5E0A6B60DD07}" srcOrd="0" destOrd="0" presId="urn:microsoft.com/office/officeart/2005/8/layout/chevron2"/>
    <dgm:cxn modelId="{69D91D88-37D3-4E74-901F-B1F38B8C1F3E}" type="presParOf" srcId="{C734A3B8-642C-4F3F-B203-F47734133392}" destId="{3A367D90-F740-45E6-B659-16716588516E}" srcOrd="1" destOrd="0" presId="urn:microsoft.com/office/officeart/2005/8/layout/chevron2"/>
    <dgm:cxn modelId="{7FADDD0F-A792-4A74-81B8-7504B79B8711}" type="presParOf" srcId="{06ABCEED-7134-4212-8E42-681F6E9BD8C6}" destId="{7CA59E5D-A4FD-4AAC-8653-AA2F3E5C545F}" srcOrd="1" destOrd="0" presId="urn:microsoft.com/office/officeart/2005/8/layout/chevron2"/>
    <dgm:cxn modelId="{25850C5F-7DDD-4528-A9BB-2428546B4B57}" type="presParOf" srcId="{06ABCEED-7134-4212-8E42-681F6E9BD8C6}" destId="{1EEA7080-7186-4E09-BF4B-A68E504EEE5F}" srcOrd="2" destOrd="0" presId="urn:microsoft.com/office/officeart/2005/8/layout/chevron2"/>
    <dgm:cxn modelId="{BB6AE948-4144-414D-8BB1-8AE8479F2AE7}" type="presParOf" srcId="{1EEA7080-7186-4E09-BF4B-A68E504EEE5F}" destId="{B6E50C77-04B4-4FBB-AEB8-D920C3E5B9A7}" srcOrd="0" destOrd="0" presId="urn:microsoft.com/office/officeart/2005/8/layout/chevron2"/>
    <dgm:cxn modelId="{D422838D-B5F6-4E08-A410-ADF2872562D7}" type="presParOf" srcId="{1EEA7080-7186-4E09-BF4B-A68E504EEE5F}" destId="{887450C9-DB18-4332-B53D-E1BE4284904D}" srcOrd="1" destOrd="0" presId="urn:microsoft.com/office/officeart/2005/8/layout/chevron2"/>
    <dgm:cxn modelId="{C73C6584-8951-4049-A085-40BFBD6F9C71}" type="presParOf" srcId="{06ABCEED-7134-4212-8E42-681F6E9BD8C6}" destId="{580EDAA8-4366-4DE8-9513-D3243D65FDEA}" srcOrd="3" destOrd="0" presId="urn:microsoft.com/office/officeart/2005/8/layout/chevron2"/>
    <dgm:cxn modelId="{C6EAE5B7-68FF-40FA-A3EE-F116722A334D}" type="presParOf" srcId="{06ABCEED-7134-4212-8E42-681F6E9BD8C6}" destId="{6F5089FA-F32D-4875-A237-2344D267EE94}" srcOrd="4" destOrd="0" presId="urn:microsoft.com/office/officeart/2005/8/layout/chevron2"/>
    <dgm:cxn modelId="{823A7B26-B44B-4EA0-B2CB-F93FD3E28CCA}" type="presParOf" srcId="{6F5089FA-F32D-4875-A237-2344D267EE94}" destId="{DC439008-B7AD-4ABD-B35F-B000024ED66D}" srcOrd="0" destOrd="0" presId="urn:microsoft.com/office/officeart/2005/8/layout/chevron2"/>
    <dgm:cxn modelId="{3CEABC6D-EADE-4C5B-B4A2-202072DE4CAA}" type="presParOf" srcId="{6F5089FA-F32D-4875-A237-2344D267EE94}" destId="{0AB5C734-AA47-4149-B267-1BEAD5595648}" srcOrd="1" destOrd="0" presId="urn:microsoft.com/office/officeart/2005/8/layout/chevron2"/>
    <dgm:cxn modelId="{710D8102-2BF9-4935-B35D-511388179BF0}" type="presParOf" srcId="{06ABCEED-7134-4212-8E42-681F6E9BD8C6}" destId="{BE7A2604-8EA9-4278-94F2-FFFE24F10761}" srcOrd="5" destOrd="0" presId="urn:microsoft.com/office/officeart/2005/8/layout/chevron2"/>
    <dgm:cxn modelId="{8D51F0D0-D94A-407B-97C8-98C7DE15EB82}" type="presParOf" srcId="{06ABCEED-7134-4212-8E42-681F6E9BD8C6}" destId="{0BFE8CE3-2280-466E-9FC2-17348738F024}" srcOrd="6" destOrd="0" presId="urn:microsoft.com/office/officeart/2005/8/layout/chevron2"/>
    <dgm:cxn modelId="{54C4844B-433F-4F2C-A18F-42128D84DFE7}" type="presParOf" srcId="{0BFE8CE3-2280-466E-9FC2-17348738F024}" destId="{C4D445CB-2ED9-40AF-AEA9-1241720281EE}" srcOrd="0" destOrd="0" presId="urn:microsoft.com/office/officeart/2005/8/layout/chevron2"/>
    <dgm:cxn modelId="{93A16F47-22EB-4260-96DE-BB042E7939EF}" type="presParOf" srcId="{0BFE8CE3-2280-466E-9FC2-17348738F024}" destId="{D3C35FAE-04DF-4906-8B06-9EC60801D12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2EB669-D368-41A2-997C-5E0A6B60DD07}">
      <dsp:nvSpPr>
        <dsp:cNvPr id="0" name=""/>
        <dsp:cNvSpPr/>
      </dsp:nvSpPr>
      <dsp:spPr>
        <a:xfrm rot="5400000">
          <a:off x="-195599" y="201390"/>
          <a:ext cx="1259750" cy="8685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Segoe Script" pitchFamily="34" charset="0"/>
            </a:rPr>
            <a:t>1 этап</a:t>
          </a:r>
          <a:endParaRPr lang="ru-RU" sz="1800" kern="1200" dirty="0">
            <a:solidFill>
              <a:schemeClr val="tx1">
                <a:lumMod val="75000"/>
                <a:lumOff val="25000"/>
              </a:schemeClr>
            </a:solidFill>
            <a:latin typeface="Segoe Script" pitchFamily="34" charset="0"/>
          </a:endParaRPr>
        </a:p>
      </dsp:txBody>
      <dsp:txXfrm rot="5400000">
        <a:off x="-195599" y="201390"/>
        <a:ext cx="1259750" cy="868551"/>
      </dsp:txXfrm>
    </dsp:sp>
    <dsp:sp modelId="{3A367D90-F740-45E6-B659-16716588516E}">
      <dsp:nvSpPr>
        <dsp:cNvPr id="0" name=""/>
        <dsp:cNvSpPr/>
      </dsp:nvSpPr>
      <dsp:spPr>
        <a:xfrm rot="5400000">
          <a:off x="3550097" y="-2675755"/>
          <a:ext cx="822383" cy="61854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Segoe Script" pitchFamily="34" charset="0"/>
            </a:rPr>
            <a:t>Умение  ставить перед собой задачи.</a:t>
          </a:r>
          <a:endParaRPr lang="ru-RU" sz="1800" kern="1200" dirty="0">
            <a:latin typeface="Segoe Script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Segoe Script" pitchFamily="34" charset="0"/>
            </a:rPr>
            <a:t>Проявление  толерантности.</a:t>
          </a:r>
          <a:endParaRPr lang="ru-RU" sz="1800" kern="1200" dirty="0">
            <a:latin typeface="Segoe Script" pitchFamily="34" charset="0"/>
          </a:endParaRPr>
        </a:p>
      </dsp:txBody>
      <dsp:txXfrm rot="5400000">
        <a:off x="3550097" y="-2675755"/>
        <a:ext cx="822383" cy="6185476"/>
      </dsp:txXfrm>
    </dsp:sp>
    <dsp:sp modelId="{B6E50C77-04B4-4FBB-AEB8-D920C3E5B9A7}">
      <dsp:nvSpPr>
        <dsp:cNvPr id="0" name=""/>
        <dsp:cNvSpPr/>
      </dsp:nvSpPr>
      <dsp:spPr>
        <a:xfrm rot="5400000">
          <a:off x="-195599" y="1321081"/>
          <a:ext cx="1259750" cy="8685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Segoe Script" pitchFamily="34" charset="0"/>
            </a:rPr>
            <a:t>2 этап</a:t>
          </a:r>
          <a:endParaRPr lang="ru-RU" sz="1800" kern="1200" dirty="0">
            <a:solidFill>
              <a:schemeClr val="tx1">
                <a:lumMod val="75000"/>
                <a:lumOff val="25000"/>
              </a:schemeClr>
            </a:solidFill>
            <a:latin typeface="Segoe Script" pitchFamily="34" charset="0"/>
          </a:endParaRPr>
        </a:p>
      </dsp:txBody>
      <dsp:txXfrm rot="5400000">
        <a:off x="-195599" y="1321081"/>
        <a:ext cx="1259750" cy="868551"/>
      </dsp:txXfrm>
    </dsp:sp>
    <dsp:sp modelId="{887450C9-DB18-4332-B53D-E1BE4284904D}">
      <dsp:nvSpPr>
        <dsp:cNvPr id="0" name=""/>
        <dsp:cNvSpPr/>
      </dsp:nvSpPr>
      <dsp:spPr>
        <a:xfrm rot="5400000">
          <a:off x="3987491" y="-1993458"/>
          <a:ext cx="823186" cy="70610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Segoe Script" pitchFamily="34" charset="0"/>
            </a:rPr>
            <a:t>Умение собирать и систематизировать материал.</a:t>
          </a:r>
          <a:endParaRPr lang="ru-RU" sz="1800" kern="1200" dirty="0">
            <a:latin typeface="Segoe Script" pitchFamily="34" charset="0"/>
          </a:endParaRPr>
        </a:p>
      </dsp:txBody>
      <dsp:txXfrm rot="5400000">
        <a:off x="3987491" y="-1993458"/>
        <a:ext cx="823186" cy="7061066"/>
      </dsp:txXfrm>
    </dsp:sp>
    <dsp:sp modelId="{DC439008-B7AD-4ABD-B35F-B000024ED66D}">
      <dsp:nvSpPr>
        <dsp:cNvPr id="0" name=""/>
        <dsp:cNvSpPr/>
      </dsp:nvSpPr>
      <dsp:spPr>
        <a:xfrm rot="5400000">
          <a:off x="-199091" y="2444263"/>
          <a:ext cx="1259750" cy="8615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Segoe Script" pitchFamily="34" charset="0"/>
            </a:rPr>
            <a:t>3 этап</a:t>
          </a:r>
          <a:endParaRPr lang="ru-RU" sz="1800" kern="1200" dirty="0">
            <a:solidFill>
              <a:schemeClr val="tx1">
                <a:lumMod val="75000"/>
                <a:lumOff val="25000"/>
              </a:schemeClr>
            </a:solidFill>
            <a:latin typeface="Segoe Script" pitchFamily="34" charset="0"/>
          </a:endParaRPr>
        </a:p>
      </dsp:txBody>
      <dsp:txXfrm rot="5400000">
        <a:off x="-199091" y="2444263"/>
        <a:ext cx="1259750" cy="861567"/>
      </dsp:txXfrm>
    </dsp:sp>
    <dsp:sp modelId="{0AB5C734-AA47-4149-B267-1BEAD5595648}">
      <dsp:nvSpPr>
        <dsp:cNvPr id="0" name=""/>
        <dsp:cNvSpPr/>
      </dsp:nvSpPr>
      <dsp:spPr>
        <a:xfrm rot="5400000">
          <a:off x="3983999" y="-873768"/>
          <a:ext cx="823186" cy="70610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Segoe Script" pitchFamily="34" charset="0"/>
            </a:rPr>
            <a:t>Закрепление навыков работы в </a:t>
          </a:r>
          <a:r>
            <a:rPr lang="en-US" sz="1800" kern="1200" dirty="0" smtClean="0">
              <a:latin typeface="Segoe Script" pitchFamily="34" charset="0"/>
            </a:rPr>
            <a:t>Power Point</a:t>
          </a:r>
          <a:r>
            <a:rPr lang="ru-RU" sz="1800" kern="1200" dirty="0" smtClean="0">
              <a:latin typeface="Segoe Script" pitchFamily="34" charset="0"/>
            </a:rPr>
            <a:t>.</a:t>
          </a:r>
          <a:endParaRPr lang="ru-RU" sz="1800" kern="1200" dirty="0">
            <a:latin typeface="Segoe Script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Segoe Script" pitchFamily="34" charset="0"/>
            </a:rPr>
            <a:t>Работа методом проекта.</a:t>
          </a:r>
          <a:endParaRPr lang="ru-RU" sz="1800" kern="1200" dirty="0">
            <a:latin typeface="Segoe Script" pitchFamily="34" charset="0"/>
          </a:endParaRPr>
        </a:p>
      </dsp:txBody>
      <dsp:txXfrm rot="5400000">
        <a:off x="3983999" y="-873768"/>
        <a:ext cx="823186" cy="7061066"/>
      </dsp:txXfrm>
    </dsp:sp>
    <dsp:sp modelId="{C4D445CB-2ED9-40AF-AEA9-1241720281EE}">
      <dsp:nvSpPr>
        <dsp:cNvPr id="0" name=""/>
        <dsp:cNvSpPr/>
      </dsp:nvSpPr>
      <dsp:spPr>
        <a:xfrm rot="5400000">
          <a:off x="-195599" y="3748140"/>
          <a:ext cx="1259750" cy="8685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Segoe Script" pitchFamily="34" charset="0"/>
            </a:rPr>
            <a:t>4 этап</a:t>
          </a:r>
          <a:endParaRPr lang="ru-RU" sz="1800" kern="1200" dirty="0">
            <a:solidFill>
              <a:schemeClr val="tx1">
                <a:lumMod val="75000"/>
                <a:lumOff val="25000"/>
              </a:schemeClr>
            </a:solidFill>
            <a:latin typeface="Segoe Script" pitchFamily="34" charset="0"/>
          </a:endParaRPr>
        </a:p>
      </dsp:txBody>
      <dsp:txXfrm rot="5400000">
        <a:off x="-195599" y="3748140"/>
        <a:ext cx="1259750" cy="868551"/>
      </dsp:txXfrm>
    </dsp:sp>
    <dsp:sp modelId="{D3C35FAE-04DF-4906-8B06-9EC60801D12E}">
      <dsp:nvSpPr>
        <dsp:cNvPr id="0" name=""/>
        <dsp:cNvSpPr/>
      </dsp:nvSpPr>
      <dsp:spPr>
        <a:xfrm rot="5400000">
          <a:off x="3799812" y="433600"/>
          <a:ext cx="1198543" cy="70610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Segoe Script" pitchFamily="34" charset="0"/>
            </a:rPr>
            <a:t>Развитие навыков оформительской работы.</a:t>
          </a:r>
          <a:endParaRPr lang="ru-RU" sz="1800" kern="1200" dirty="0">
            <a:latin typeface="Segoe Script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Segoe Script" pitchFamily="34" charset="0"/>
            </a:rPr>
            <a:t>Формирование умения презентовать полученные результаты.</a:t>
          </a:r>
          <a:endParaRPr lang="ru-RU" sz="1800" kern="1200" dirty="0">
            <a:latin typeface="Segoe Script" pitchFamily="34" charset="0"/>
          </a:endParaRPr>
        </a:p>
      </dsp:txBody>
      <dsp:txXfrm rot="5400000">
        <a:off x="3799812" y="433600"/>
        <a:ext cx="1198543" cy="7061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4C2A38-5FB6-4B09-8216-C828F8815CDC}" type="datetimeFigureOut">
              <a:rPr lang="ru-RU"/>
              <a:pPr>
                <a:defRPr/>
              </a:pPr>
              <a:t>19.04.2015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5E2815-5A02-4DE8-AA74-4DD3F57816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5050-AEE8-418A-87CF-2E43897194F7}" type="datetimeFigureOut">
              <a:rPr lang="ru-RU"/>
              <a:pPr>
                <a:defRPr/>
              </a:pPr>
              <a:t>19.04.2015</a:t>
            </a:fld>
            <a:endParaRPr lang="ru-RU" dirty="0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7D063-4D51-4B47-B482-A290967844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0E0C0-9309-4BAB-AC1E-4313B9FFAD98}" type="datetimeFigureOut">
              <a:rPr lang="ru-RU"/>
              <a:pPr>
                <a:defRPr/>
              </a:pPr>
              <a:t>19.04.2015</a:t>
            </a:fld>
            <a:endParaRPr lang="ru-RU" dirty="0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0393D-F97F-4DB0-8BB5-FE80C942FA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C3050-6B22-40C0-A712-B4897DCCB2FC}" type="datetimeFigureOut">
              <a:rPr lang="ru-RU"/>
              <a:pPr>
                <a:defRPr/>
              </a:pPr>
              <a:t>19.04.2015</a:t>
            </a:fld>
            <a:endParaRPr lang="ru-RU" dirty="0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B073F-799D-4255-A01D-43BFD7B677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DA4632-A98A-431E-A312-130DCA0BA008}" type="datetimeFigureOut">
              <a:rPr lang="ru-RU"/>
              <a:pPr>
                <a:defRPr/>
              </a:pPr>
              <a:t>19.04.2015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90D2D6-3579-49BC-ADA7-F61AD91822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AA0-0880-4E56-B5D3-8A679D744A1D}" type="datetimeFigureOut">
              <a:rPr lang="ru-RU"/>
              <a:pPr>
                <a:defRPr/>
              </a:pPr>
              <a:t>19.04.2015</a:t>
            </a:fld>
            <a:endParaRPr lang="ru-RU" dirty="0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5AD4-1E17-4753-92BE-A261C78065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0EF3-8DF0-4C55-AB48-5E05CC64B1CB}" type="datetimeFigureOut">
              <a:rPr lang="ru-RU"/>
              <a:pPr>
                <a:defRPr/>
              </a:pPr>
              <a:t>19.04.2015</a:t>
            </a:fld>
            <a:endParaRPr lang="ru-RU" dirty="0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61397-2C8F-4BC5-ACDA-59D3B003D1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9AC15-5BE0-4002-99CB-6900B38E183A}" type="datetimeFigureOut">
              <a:rPr lang="ru-RU"/>
              <a:pPr>
                <a:defRPr/>
              </a:pPr>
              <a:t>19.04.2015</a:t>
            </a:fld>
            <a:endParaRPr lang="ru-RU" dirty="0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8BA5F-E442-4C03-A8D7-A2A17A5C23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B06EF8-E60D-4F9A-BF4C-D520FAFE59F6}" type="datetimeFigureOut">
              <a:rPr lang="ru-RU"/>
              <a:pPr>
                <a:defRPr/>
              </a:pPr>
              <a:t>19.04.2015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DC43AF-541C-4355-B3D0-E780960528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226FD-910C-4BCE-99A7-E21DEB94C893}" type="datetimeFigureOut">
              <a:rPr lang="ru-RU"/>
              <a:pPr>
                <a:defRPr/>
              </a:pPr>
              <a:t>19.04.2015</a:t>
            </a:fld>
            <a:endParaRPr lang="ru-RU" dirty="0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B6952-B707-48B8-8516-EB1AA8EC9C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DFA156-FF75-41A4-AB13-1C6C964A8D80}" type="datetimeFigureOut">
              <a:rPr lang="ru-RU"/>
              <a:pPr>
                <a:defRPr/>
              </a:pPr>
              <a:t>19.04.2015</a:t>
            </a:fld>
            <a:endParaRPr lang="ru-RU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EF4EE0-FA65-452B-8DE2-2C8E8078CB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8623D74-8AA4-4D2C-8623-7A7EC880FBEA}" type="datetimeFigureOut">
              <a:rPr lang="ru-RU"/>
              <a:pPr>
                <a:defRPr/>
              </a:pPr>
              <a:t>19.04.2015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49FB2AD-166F-4FE1-BAFF-C9A282C07F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8" r:id="rId2"/>
    <p:sldLayoutId id="2147483696" r:id="rId3"/>
    <p:sldLayoutId id="2147483689" r:id="rId4"/>
    <p:sldLayoutId id="2147483690" r:id="rId5"/>
    <p:sldLayoutId id="2147483691" r:id="rId6"/>
    <p:sldLayoutId id="2147483697" r:id="rId7"/>
    <p:sldLayoutId id="2147483692" r:id="rId8"/>
    <p:sldLayoutId id="2147483698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71604" y="1357298"/>
            <a:ext cx="7072362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Segoe Script" pitchFamily="34" charset="0"/>
              </a:rPr>
              <a:t>Профессионализмы в моей семье</a:t>
            </a:r>
            <a:endParaRPr lang="ru-RU" sz="3600" b="1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Segoe Script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1368" y="428604"/>
            <a:ext cx="3440365" cy="33855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n w="11430">
                  <a:solidFill>
                    <a:srgbClr val="336699"/>
                  </a:solidFill>
                </a:ln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Script" pitchFamily="34" charset="0"/>
              </a:rPr>
              <a:t>МБОУ Рождественская СОШ</a:t>
            </a:r>
            <a:endParaRPr lang="ru-RU" sz="1600" dirty="0">
              <a:ln w="11430">
                <a:solidFill>
                  <a:srgbClr val="336699"/>
                </a:solidFill>
              </a:ln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5008" y="4000504"/>
            <a:ext cx="2767104" cy="138499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/>
                <a:solidFill>
                  <a:schemeClr val="accent3"/>
                </a:solidFill>
                <a:latin typeface="Segoe Script" pitchFamily="34" charset="0"/>
              </a:rPr>
              <a:t>ВЫПОЛНИЛИ УЧЕНИКИ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/>
                <a:solidFill>
                  <a:schemeClr val="accent3"/>
                </a:solidFill>
                <a:latin typeface="Segoe Script" pitchFamily="34" charset="0"/>
              </a:rPr>
              <a:t> 6 КЛАССА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/>
                <a:solidFill>
                  <a:schemeClr val="accent3"/>
                </a:solidFill>
                <a:latin typeface="Segoe Script" pitchFamily="34" charset="0"/>
              </a:rPr>
              <a:t>РУКОВОДИТЕЛЬ: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/>
                <a:solidFill>
                  <a:schemeClr val="accent3"/>
                </a:solidFill>
                <a:latin typeface="Segoe Script" pitchFamily="34" charset="0"/>
              </a:rPr>
              <a:t> </a:t>
            </a:r>
            <a:r>
              <a:rPr lang="ru-RU" sz="1400" b="1" dirty="0" smtClean="0">
                <a:ln/>
                <a:solidFill>
                  <a:schemeClr val="accent3"/>
                </a:solidFill>
                <a:latin typeface="Segoe Script" pitchFamily="34" charset="0"/>
              </a:rPr>
              <a:t>ЕВСТИГНЕЕВА Е.В. </a:t>
            </a:r>
            <a:r>
              <a:rPr lang="ru-RU" sz="1400" b="1" dirty="0">
                <a:ln/>
                <a:solidFill>
                  <a:schemeClr val="accent3"/>
                </a:solidFill>
                <a:latin typeface="Segoe Script" pitchFamily="34" charset="0"/>
              </a:rPr>
              <a:t>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/>
                <a:solidFill>
                  <a:schemeClr val="accent3"/>
                </a:solidFill>
                <a:latin typeface="Segoe Script" pitchFamily="34" charset="0"/>
              </a:rPr>
              <a:t>УЧИТЕЛЬ РУССКОГО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/>
                <a:solidFill>
                  <a:schemeClr val="accent3"/>
                </a:solidFill>
                <a:latin typeface="Segoe Script" pitchFamily="34" charset="0"/>
              </a:rPr>
              <a:t> ЯЗЫКА И ЛИТЕРАТУРЫ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3141" y="4929198"/>
            <a:ext cx="4304383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/>
                <a:solidFill>
                  <a:srgbClr val="336699"/>
                </a:solidFill>
                <a:latin typeface="Segoe Script" pitchFamily="34" charset="0"/>
              </a:rPr>
              <a:t>УЧЕБНЫЙ ПРОЕКТ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/>
                <a:solidFill>
                  <a:srgbClr val="336699"/>
                </a:solidFill>
                <a:latin typeface="Segoe Script" pitchFamily="34" charset="0"/>
              </a:rPr>
              <a:t>ПО РУССКОМУ ЯЗЫКУ</a:t>
            </a:r>
            <a:endParaRPr lang="ru-RU" sz="2400" b="1" dirty="0">
              <a:ln/>
              <a:solidFill>
                <a:srgbClr val="336699"/>
              </a:solidFill>
              <a:latin typeface="Segoe Script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71934" y="5929330"/>
            <a:ext cx="934871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/>
                <a:solidFill>
                  <a:schemeClr val="accent3"/>
                </a:solidFill>
                <a:latin typeface="Segoe Script" pitchFamily="34" charset="0"/>
              </a:rPr>
              <a:t>2015</a:t>
            </a:r>
            <a:endParaRPr lang="ru-RU" sz="2000" b="1" dirty="0">
              <a:ln/>
              <a:solidFill>
                <a:schemeClr val="accent3"/>
              </a:solidFill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6099" y="428604"/>
            <a:ext cx="8957901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>
                  <a:solidFill>
                    <a:srgbClr val="C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Segoe Script" pitchFamily="34" charset="0"/>
              </a:rPr>
              <a:t> </a:t>
            </a:r>
            <a:r>
              <a:rPr lang="ru-RU" sz="4000" b="1" dirty="0">
                <a:ln>
                  <a:solidFill>
                    <a:srgbClr val="C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Segoe Script" pitchFamily="34" charset="0"/>
              </a:rPr>
              <a:t>С</a:t>
            </a:r>
            <a:r>
              <a:rPr lang="ru-RU" sz="4000" b="1" dirty="0" smtClean="0">
                <a:ln>
                  <a:solidFill>
                    <a:srgbClr val="C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Segoe Script" pitchFamily="34" charset="0"/>
              </a:rPr>
              <a:t>писок</a:t>
            </a:r>
            <a:endParaRPr lang="ru-RU" sz="4000" b="1" dirty="0">
              <a:ln>
                <a:solidFill>
                  <a:srgbClr val="C00000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latin typeface="Segoe Script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>
                  <a:solidFill>
                    <a:srgbClr val="C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Segoe Script" pitchFamily="34" charset="0"/>
              </a:rPr>
              <a:t>использованной </a:t>
            </a:r>
            <a:r>
              <a:rPr lang="ru-RU" sz="4000" b="1" dirty="0" smtClean="0">
                <a:ln>
                  <a:solidFill>
                    <a:srgbClr val="C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Segoe Script" pitchFamily="34" charset="0"/>
              </a:rPr>
              <a:t>литературы </a:t>
            </a:r>
            <a:endParaRPr lang="ru-RU" sz="4000" b="1" dirty="0">
              <a:ln>
                <a:solidFill>
                  <a:srgbClr val="C00000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latin typeface="Segoe Script" pitchFamily="34" charset="0"/>
            </a:endParaRPr>
          </a:p>
        </p:txBody>
      </p:sp>
      <p:sp>
        <p:nvSpPr>
          <p:cNvPr id="26627" name="Прямоугольник 3"/>
          <p:cNvSpPr>
            <a:spLocks noChangeArrowheads="1"/>
          </p:cNvSpPr>
          <p:nvPr/>
        </p:nvSpPr>
        <p:spPr bwMode="auto">
          <a:xfrm>
            <a:off x="785813" y="1857375"/>
            <a:ext cx="664316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Verdana" pitchFamily="34" charset="0"/>
              </a:rPr>
              <a:t>1.</a:t>
            </a:r>
            <a:r>
              <a:rPr lang="arn-CL" dirty="0" smtClean="0">
                <a:latin typeface="Verdana" pitchFamily="34" charset="0"/>
              </a:rPr>
              <a:t>ru.wikipedia.org/wiki/</a:t>
            </a:r>
            <a:r>
              <a:rPr lang="ru-RU" dirty="0" smtClean="0">
                <a:latin typeface="Verdana" pitchFamily="34" charset="0"/>
              </a:rPr>
              <a:t>профессионализмы</a:t>
            </a:r>
          </a:p>
          <a:p>
            <a:r>
              <a:rPr lang="ru-RU" dirty="0" smtClean="0">
                <a:latin typeface="Verdana" pitchFamily="34" charset="0"/>
              </a:rPr>
              <a:t>2</a:t>
            </a:r>
            <a:r>
              <a:rPr lang="ru-RU" dirty="0" smtClean="0">
                <a:latin typeface="Verdana" pitchFamily="34" charset="0"/>
              </a:rPr>
              <a:t>.</a:t>
            </a:r>
            <a:r>
              <a:rPr lang="en-US" dirty="0" smtClean="0">
                <a:latin typeface="Verdana" pitchFamily="34" charset="0"/>
              </a:rPr>
              <a:t> http</a:t>
            </a:r>
            <a:r>
              <a:rPr lang="ru-RU" dirty="0" smtClean="0">
                <a:latin typeface="Verdana" pitchFamily="34" charset="0"/>
              </a:rPr>
              <a:t>://</a:t>
            </a:r>
            <a:r>
              <a:rPr lang="en-US" dirty="0" smtClean="0">
                <a:latin typeface="Verdana" pitchFamily="34" charset="0"/>
              </a:rPr>
              <a:t>www.uchportal.ru</a:t>
            </a:r>
            <a:endParaRPr lang="en-US" dirty="0" smtClean="0">
              <a:latin typeface="Verdana" pitchFamily="34" charset="0"/>
            </a:endParaRPr>
          </a:p>
          <a:p>
            <a:r>
              <a:rPr lang="ru-RU" dirty="0" smtClean="0">
                <a:latin typeface="Verdana" pitchFamily="34" charset="0"/>
              </a:rPr>
              <a:t>Богданова </a:t>
            </a:r>
            <a:r>
              <a:rPr lang="ru-RU" dirty="0" smtClean="0">
                <a:latin typeface="Verdana" pitchFamily="34" charset="0"/>
              </a:rPr>
              <a:t>Н.А.Уроки русского языка в 6 классе.</a:t>
            </a:r>
          </a:p>
          <a:p>
            <a:r>
              <a:rPr lang="ru-RU" dirty="0" smtClean="0">
                <a:latin typeface="Verdana" pitchFamily="34" charset="0"/>
              </a:rPr>
              <a:t>М.,Просвещение,2003</a:t>
            </a:r>
          </a:p>
          <a:p>
            <a:r>
              <a:rPr lang="ru-RU" dirty="0" smtClean="0">
                <a:latin typeface="Verdana" pitchFamily="34" charset="0"/>
              </a:rPr>
              <a:t>3.За страницами школьного учебника</a:t>
            </a:r>
          </a:p>
          <a:p>
            <a:r>
              <a:rPr lang="ru-RU" dirty="0" smtClean="0">
                <a:latin typeface="Verdana" pitchFamily="34" charset="0"/>
              </a:rPr>
              <a:t>4.Львова С.И.Язык в речевом общении.</a:t>
            </a:r>
          </a:p>
          <a:p>
            <a:r>
              <a:rPr lang="ru-RU" dirty="0" smtClean="0">
                <a:latin typeface="Verdana" pitchFamily="34" charset="0"/>
              </a:rPr>
              <a:t>М.,</a:t>
            </a:r>
            <a:r>
              <a:rPr lang="ru-RU" dirty="0" smtClean="0">
                <a:latin typeface="Verdana" pitchFamily="34" charset="0"/>
              </a:rPr>
              <a:t>Просвещение,1991</a:t>
            </a:r>
          </a:p>
          <a:p>
            <a:r>
              <a:rPr lang="ru-RU" dirty="0" smtClean="0">
                <a:latin typeface="Verdana" pitchFamily="34" charset="0"/>
              </a:rPr>
              <a:t>5.Толковый словарь С.Ожегова.М.Просвещение,2007</a:t>
            </a:r>
            <a:endParaRPr lang="ru-RU" dirty="0" smtClean="0">
              <a:latin typeface="Verdana" pitchFamily="34" charset="0"/>
            </a:endParaRPr>
          </a:p>
          <a:p>
            <a:endParaRPr lang="ru-RU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8"/>
            <a:ext cx="7677103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>
                  <a:solidFill>
                    <a:srgbClr val="C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Segoe Script" pitchFamily="34" charset="0"/>
              </a:rPr>
              <a:t>Информационная карта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88" y="928688"/>
          <a:ext cx="8429684" cy="541461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214842"/>
                <a:gridCol w="4214842"/>
              </a:tblGrid>
              <a:tr h="423529">
                <a:tc>
                  <a:txBody>
                    <a:bodyPr/>
                    <a:lstStyle/>
                    <a:p>
                      <a:r>
                        <a:rPr kumimoji="0" lang="ru-RU" sz="11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Script" pitchFamily="34" charset="0"/>
                        </a:rPr>
                        <a:t>Учебный предмет, в рамках которого проводится работа по проекту: </a:t>
                      </a:r>
                      <a:endParaRPr lang="ru-RU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Scrip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Script" pitchFamily="34" charset="0"/>
                        </a:rPr>
                        <a:t>Русский</a:t>
                      </a:r>
                      <a:r>
                        <a:rPr lang="ru-RU" sz="11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Script" pitchFamily="34" charset="0"/>
                        </a:rPr>
                        <a:t> язык</a:t>
                      </a:r>
                      <a:endParaRPr lang="ru-RU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Script" pitchFamily="34" charset="0"/>
                      </a:endParaRPr>
                    </a:p>
                  </a:txBody>
                  <a:tcPr/>
                </a:tc>
              </a:tr>
              <a:tr h="282504">
                <a:tc>
                  <a:txBody>
                    <a:bodyPr/>
                    <a:lstStyle/>
                    <a:p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Script" pitchFamily="34" charset="0"/>
                        </a:rPr>
                        <a:t>Участники проекта: </a:t>
                      </a:r>
                      <a:endParaRPr lang="ru-RU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Scrip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Script" pitchFamily="34" charset="0"/>
                        </a:rPr>
                        <a:t>учащиеся 6 класса. </a:t>
                      </a:r>
                      <a:endParaRPr kumimoji="0" lang="ru-RU" sz="11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Segoe Script" pitchFamily="34" charset="0"/>
                      </a:endParaRPr>
                    </a:p>
                  </a:txBody>
                  <a:tcPr/>
                </a:tc>
              </a:tr>
              <a:tr h="280630">
                <a:tc>
                  <a:txBody>
                    <a:bodyPr/>
                    <a:lstStyle/>
                    <a:p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Script" pitchFamily="34" charset="0"/>
                        </a:rPr>
                        <a:t>Тип проекта: </a:t>
                      </a:r>
                      <a:endParaRPr lang="ru-RU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Scrip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Script" pitchFamily="34" charset="0"/>
                        </a:rPr>
                        <a:t>исследовательско – творческий. </a:t>
                      </a:r>
                      <a:endParaRPr kumimoji="0" lang="ru-RU" sz="11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Segoe Script" pitchFamily="34" charset="0"/>
                      </a:endParaRPr>
                    </a:p>
                  </a:txBody>
                  <a:tcPr/>
                </a:tc>
              </a:tr>
              <a:tr h="280630">
                <a:tc>
                  <a:txBody>
                    <a:bodyPr/>
                    <a:lstStyle/>
                    <a:p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Script" pitchFamily="34" charset="0"/>
                        </a:rPr>
                        <a:t>Продолжительность:</a:t>
                      </a:r>
                      <a:endParaRPr lang="ru-RU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Scrip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Script" pitchFamily="34" charset="0"/>
                        </a:rPr>
                        <a:t>1 месяц</a:t>
                      </a:r>
                    </a:p>
                  </a:txBody>
                  <a:tcPr/>
                </a:tc>
              </a:tr>
              <a:tr h="1588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Script" pitchFamily="34" charset="0"/>
                        </a:rPr>
                        <a:t>Цель проекта: </a:t>
                      </a:r>
                      <a:endParaRPr kumimoji="0" lang="ru-RU" sz="11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Segoe Scrip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Script" pitchFamily="34" charset="0"/>
                        </a:rPr>
                        <a:t>Педагогическая</a:t>
                      </a: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Script" pitchFamily="34" charset="0"/>
                        </a:rPr>
                        <a:t>: </a:t>
                      </a:r>
                    </a:p>
                    <a:p>
                      <a:pPr lvl="0">
                        <a:buFont typeface="Wingdings" pitchFamily="2" charset="2"/>
                        <a:buChar char="@"/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Script" pitchFamily="34" charset="0"/>
                          <a:sym typeface="Wingdings"/>
                        </a:rPr>
                        <a:t>Р</a:t>
                      </a: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Script" pitchFamily="34" charset="0"/>
                        </a:rPr>
                        <a:t>ассматривание учащимися  </a:t>
                      </a:r>
                    </a:p>
                    <a:p>
                      <a:pPr lvl="0"/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Script" pitchFamily="34" charset="0"/>
                        </a:rPr>
                        <a:t>   специальных</a:t>
                      </a:r>
                      <a:r>
                        <a:rPr lang="ru-RU" sz="1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Script" pitchFamily="34" charset="0"/>
                        </a:rPr>
                        <a:t> слов (профессионализмов)</a:t>
                      </a: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Script" pitchFamily="34" charset="0"/>
                        </a:rPr>
                        <a:t>; </a:t>
                      </a:r>
                    </a:p>
                    <a:p>
                      <a:pPr lvl="0">
                        <a:buFont typeface="Wingdings" pitchFamily="2" charset="2"/>
                        <a:buChar char="@"/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Script" pitchFamily="34" charset="0"/>
                          <a:sym typeface="Wingdings"/>
                        </a:rPr>
                        <a:t>  развитие</a:t>
                      </a:r>
                      <a:r>
                        <a:rPr lang="ru-RU" sz="1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Script" pitchFamily="34" charset="0"/>
                          <a:sym typeface="Wingdings"/>
                        </a:rPr>
                        <a:t> языковой компетенции</a:t>
                      </a:r>
                    </a:p>
                    <a:p>
                      <a:pPr lvl="0">
                        <a:buFont typeface="Wingdings" pitchFamily="2" charset="2"/>
                        <a:buChar char="@"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Script" pitchFamily="34" charset="0"/>
                          <a:sym typeface="Wingdings"/>
                        </a:rPr>
                        <a:t>Развитие логического мышления</a:t>
                      </a:r>
                    </a:p>
                    <a:p>
                      <a:pPr lvl="0">
                        <a:buFont typeface="Wingdings" pitchFamily="2" charset="2"/>
                        <a:buChar char="@"/>
                      </a:pPr>
                      <a:endParaRPr kumimoji="0" lang="ru-RU" sz="11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Segoe Script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Script" pitchFamily="34" charset="0"/>
                        </a:rPr>
                        <a:t>Практическая</a:t>
                      </a: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Script" pitchFamily="34" charset="0"/>
                        </a:rPr>
                        <a:t>: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Script" pitchFamily="34" charset="0"/>
                          <a:sym typeface="Wingdings"/>
                        </a:rPr>
                        <a:t>   Создание</a:t>
                      </a:r>
                      <a:r>
                        <a:rPr lang="ru-RU" sz="1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Script" pitchFamily="34" charset="0"/>
                          <a:sym typeface="Wingdings"/>
                        </a:rPr>
                        <a:t> презентаций на тему</a:t>
                      </a:r>
                      <a:endParaRPr kumimoji="0" lang="ru-RU" sz="11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Segoe Script" pitchFamily="34" charset="0"/>
                      </a:endParaRPr>
                    </a:p>
                  </a:txBody>
                  <a:tcPr/>
                </a:tc>
              </a:tr>
              <a:tr h="10890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Script" pitchFamily="34" charset="0"/>
                        </a:rPr>
                        <a:t>Задачи проекта: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Script" pitchFamily="34" charset="0"/>
                        </a:rPr>
                        <a:t>Развитие рефлексивных умений.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Script" pitchFamily="34" charset="0"/>
                        </a:rPr>
                        <a:t>Развитие поисково-исследовательских умений.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Script" pitchFamily="34" charset="0"/>
                        </a:rPr>
                        <a:t>Развитие умений и навыков работы в сотрудничестве.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Script" pitchFamily="34" charset="0"/>
                        </a:rPr>
                        <a:t>Развитие коммуникативных умений и навыков.</a:t>
                      </a:r>
                      <a:endParaRPr lang="ru-RU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Script" pitchFamily="34" charset="0"/>
                      </a:endParaRPr>
                    </a:p>
                  </a:txBody>
                  <a:tcPr/>
                </a:tc>
              </a:tr>
              <a:tr h="3641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Script" pitchFamily="34" charset="0"/>
                        </a:rPr>
                        <a:t>Вопросы проекта: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Script" pitchFamily="34" charset="0"/>
                        </a:rPr>
                        <a:t> Для</a:t>
                      </a:r>
                      <a:r>
                        <a:rPr lang="ru-RU" sz="1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Script" pitchFamily="34" charset="0"/>
                        </a:rPr>
                        <a:t> чего нужны профессиональные слова?</a:t>
                      </a:r>
                      <a:endParaRPr lang="ru-RU" sz="11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Script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Script" pitchFamily="34" charset="0"/>
                        </a:rPr>
                        <a:t> Необходимы</a:t>
                      </a:r>
                      <a:r>
                        <a:rPr lang="ru-RU" sz="1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Script" pitchFamily="34" charset="0"/>
                        </a:rPr>
                        <a:t> ли они в разных специальностях?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Script" pitchFamily="34" charset="0"/>
                      </a:endParaRPr>
                    </a:p>
                  </a:txBody>
                  <a:tcPr/>
                </a:tc>
              </a:tr>
              <a:tr h="6685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Script" pitchFamily="34" charset="0"/>
                        </a:rPr>
                        <a:t>Необходимое оборудование: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Script" pitchFamily="34" charset="0"/>
                        </a:rPr>
                        <a:t>компьютер 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Script" pitchFamily="34" charset="0"/>
                        </a:rPr>
                        <a:t>информационное поле (библиотека, справочники и т. д. 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Script" pitchFamily="34" charset="0"/>
                        </a:rPr>
                        <a:t> оргтехника. </a:t>
                      </a:r>
                    </a:p>
                  </a:txBody>
                  <a:tcPr/>
                </a:tc>
              </a:tr>
              <a:tr h="2781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Script" pitchFamily="34" charset="0"/>
                        </a:rPr>
                        <a:t>Предполагаемый продукт проекта: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Script" pitchFamily="34" charset="0"/>
                        </a:rPr>
                        <a:t>Создание</a:t>
                      </a:r>
                      <a:r>
                        <a:rPr lang="ru-RU" sz="1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Script" pitchFamily="34" charset="0"/>
                        </a:rPr>
                        <a:t> презентаций  на эту тему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Scrip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8"/>
            <a:ext cx="6681636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>
                  <a:solidFill>
                    <a:srgbClr val="C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Segoe Script" pitchFamily="34" charset="0"/>
              </a:rPr>
              <a:t>Обоснование проблемы</a:t>
            </a: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8625" y="1001150"/>
            <a:ext cx="842962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400" dirty="0">
                <a:latin typeface="Segoe Script" pitchFamily="34" charset="0"/>
                <a:cs typeface="Times New Roman" pitchFamily="18" charset="0"/>
              </a:rPr>
              <a:t>    </a:t>
            </a:r>
            <a:r>
              <a:rPr lang="ru-RU" sz="1400" dirty="0" smtClean="0">
                <a:latin typeface="Segoe Script" pitchFamily="34" charset="0"/>
                <a:cs typeface="Times New Roman" pitchFamily="18" charset="0"/>
              </a:rPr>
              <a:t>Лексика литературного языка  по употребительности неоднородна. Одни литературные слова употребляются всеми говорящими на литературном языке, другие – отдельными группами людей, владеющими той или иной профессией, специальностью.</a:t>
            </a:r>
          </a:p>
          <a:p>
            <a:r>
              <a:rPr lang="ru-RU" sz="1400" dirty="0" smtClean="0">
                <a:latin typeface="Segoe Script" pitchFamily="34" charset="0"/>
                <a:cs typeface="Times New Roman" pitchFamily="18" charset="0"/>
              </a:rPr>
              <a:t>Первую группу литературных слов составляют общеупотребительные слова, вторую – профессиональные, или специальные.</a:t>
            </a:r>
          </a:p>
          <a:p>
            <a:r>
              <a:rPr lang="ru-RU" sz="1400" dirty="0" smtClean="0">
                <a:latin typeface="Segoe Script" pitchFamily="34" charset="0"/>
                <a:cs typeface="Times New Roman" pitchFamily="18" charset="0"/>
              </a:rPr>
              <a:t>Знакомство с профессиональными словами обеспечивает понимание их роли</a:t>
            </a:r>
          </a:p>
          <a:p>
            <a:r>
              <a:rPr lang="ru-RU" sz="1400" dirty="0" smtClean="0">
                <a:latin typeface="Segoe Script" pitchFamily="34" charset="0"/>
                <a:cs typeface="Times New Roman" pitchFamily="18" charset="0"/>
              </a:rPr>
              <a:t>В повседневной жизни общества.</a:t>
            </a:r>
          </a:p>
          <a:p>
            <a:endParaRPr lang="ru-RU" sz="1400" dirty="0" smtClean="0">
              <a:latin typeface="Segoe Script" pitchFamily="34" charset="0"/>
            </a:endParaRPr>
          </a:p>
          <a:p>
            <a:r>
              <a:rPr lang="ru-RU" sz="1400" dirty="0" smtClean="0">
                <a:latin typeface="Segoe Script" pitchFamily="34" charset="0"/>
                <a:cs typeface="Times New Roman" pitchFamily="18" charset="0"/>
              </a:rPr>
              <a:t>     </a:t>
            </a:r>
          </a:p>
          <a:p>
            <a:pPr eaLnBrk="0" hangingPunct="0"/>
            <a:r>
              <a:rPr lang="ru-RU" sz="1400" dirty="0" smtClean="0">
                <a:latin typeface="Segoe Script" pitchFamily="34" charset="0"/>
                <a:cs typeface="Times New Roman" pitchFamily="18" charset="0"/>
              </a:rPr>
              <a:t>      </a:t>
            </a:r>
            <a:endParaRPr lang="ru-RU" sz="1400" dirty="0">
              <a:latin typeface="Segoe Script" pitchFamily="34" charset="0"/>
            </a:endParaRPr>
          </a:p>
          <a:p>
            <a:pPr eaLnBrk="0" hangingPunct="0"/>
            <a:r>
              <a:rPr lang="ru-RU" sz="1400" dirty="0">
                <a:latin typeface="Segoe Script" pitchFamily="34" charset="0"/>
              </a:rPr>
              <a:t>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88" y="3357563"/>
            <a:ext cx="8429625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Проект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реализуется на уроках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 русского языка 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и  во внеурочное время.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       Для того, чтобы ученик воспринимал знания как действительно нужное, ему необходимо поставить перед собой и решить значимую для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 него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 проблему, взятую из жизни, применить для ее решения определенные знания и умения и получить в итоге реальный, ощутимый результат. Внешний результат можно будет увидеть, осмыслить, применить на практике. Внутренний результат - опыт деятельности - станет бесценным достоянием учащегося, соединяющим знания и умения, компетенции и ценности.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        Настоящий проект направлен, прежде всего, на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формирование умения различать специальную и общеупотребительную лексику 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Segoe Scrip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500042"/>
            <a:ext cx="5642891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>
                  <a:solidFill>
                    <a:srgbClr val="C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Segoe Script" pitchFamily="34" charset="0"/>
              </a:rPr>
              <a:t>Гипотеза проекта</a:t>
            </a:r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1714480" y="1714488"/>
            <a:ext cx="5572164" cy="3571900"/>
          </a:xfrm>
          <a:prstGeom prst="flowChartAlternateProcess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chemeClr val="accent6">
                  <a:lumMod val="60000"/>
                  <a:lumOff val="40000"/>
                  <a:alpha val="0"/>
                </a:schemeClr>
              </a:gs>
            </a:gsLst>
            <a:lin ang="5400000" scaled="0"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Segoe Script" pitchFamily="34" charset="0"/>
              </a:rPr>
              <a:t>Профессионализмы существуют в каждой отдельной специальности</a:t>
            </a:r>
            <a:endParaRPr lang="ru-RU" sz="2800" dirty="0">
              <a:latin typeface="Segoe Scrip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57188" y="1143000"/>
            <a:ext cx="85725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Участники проекта – учащиеся 6 класса.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Руководитель проекта – учитель русского языка и литературы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Евстигнеева Е.В.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Segoe Script" pitchFamily="34" charset="0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В рамках данного проекта было сформировано несколько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заданий: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Семичкова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 Екатерина, 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Музалев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 Илья, Елисеев Павел и 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Нойкина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 Алёна опрашивали своих родителей ;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Маляев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 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Ратибор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 – изучал </a:t>
            </a:r>
            <a:r>
              <a:rPr lang="ru-RU" sz="24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теоретический материал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Segoe Script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357166"/>
            <a:ext cx="5865708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>
                  <a:solidFill>
                    <a:srgbClr val="C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Segoe Script" pitchFamily="34" charset="0"/>
              </a:rPr>
              <a:t>Управление и кадры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5715000" y="1071563"/>
            <a:ext cx="2786063" cy="1214437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  <a:ea typeface="Times New Roman" pitchFamily="18" charset="0"/>
                <a:cs typeface="Arial" pitchFamily="34" charset="0"/>
              </a:rPr>
              <a:t>Вводный этап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Segoe Script" pitchFamily="34" charset="0"/>
            </a:endParaRP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2643188" y="3929063"/>
            <a:ext cx="2786062" cy="1214437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Обобщающий этап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Segoe Script" pitchFamily="34" charset="0"/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4214813" y="2428875"/>
            <a:ext cx="2786062" cy="1357313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828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Поисково-</a:t>
            </a:r>
          </a:p>
          <a:p>
            <a:pPr marL="342900" indent="-342900" algn="ctr"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исполнительский  </a:t>
            </a:r>
          </a:p>
          <a:p>
            <a:pPr marL="342900" indent="-342900" algn="ctr"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    этап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43000" y="5286375"/>
            <a:ext cx="2786063" cy="7889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Segoe Script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Заключительный этап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Segoe Script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57166"/>
            <a:ext cx="4706737" cy="19389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>
                  <a:solidFill>
                    <a:srgbClr val="C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Segoe Script" pitchFamily="34" charset="0"/>
              </a:rPr>
              <a:t>Циклограмма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>
                  <a:solidFill>
                    <a:srgbClr val="C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Segoe Script" pitchFamily="34" charset="0"/>
              </a:rPr>
              <a:t>работы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>
                  <a:solidFill>
                    <a:srgbClr val="C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Segoe Script" pitchFamily="34" charset="0"/>
              </a:rPr>
              <a:t>над проектом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571625" y="1071563"/>
            <a:ext cx="614362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В проекте четыре этапа: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 1. Выбор проблемы.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2. Сбор информации.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3. Разработка плана действия.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4. Осуществление плана действия.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28625" y="3571875"/>
            <a:ext cx="835818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                      </a:t>
            </a:r>
            <a:r>
              <a:rPr lang="ru-RU" sz="2400" u="sng" dirty="0">
                <a:solidFill>
                  <a:srgbClr val="FF0000"/>
                </a:solidFill>
                <a:latin typeface="Segoe Script" pitchFamily="34" charset="0"/>
              </a:rPr>
              <a:t>План действий</a:t>
            </a:r>
            <a:r>
              <a:rPr lang="ru-RU" sz="2400" dirty="0">
                <a:solidFill>
                  <a:srgbClr val="FF0000"/>
                </a:solidFill>
                <a:latin typeface="Segoe Script" pitchFamily="34" charset="0"/>
              </a:rPr>
              <a:t>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1. Урок по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русскому языку «Профессиональные слова»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Segoe Script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2. Сбор информации об истории  возникновения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 специальных слов.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Segoe Script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3.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Опрос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родителей.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4. Оформление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Script" pitchFamily="34" charset="0"/>
              </a:rPr>
              <a:t>презентаций «Профессионализмы в речи моей семьи».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Segoe Script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428604"/>
            <a:ext cx="8425705" cy="55399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ln>
                  <a:solidFill>
                    <a:srgbClr val="C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Segoe Script" pitchFamily="34" charset="0"/>
              </a:rPr>
              <a:t>Содержание и механизм реализации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4818948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>
                  <a:solidFill>
                    <a:srgbClr val="C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Segoe Script" pitchFamily="34" charset="0"/>
              </a:rPr>
              <a:t>Итоги проекта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642910" y="1397000"/>
          <a:ext cx="7929618" cy="481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5739071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>
                  <a:solidFill>
                    <a:srgbClr val="C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Segoe Script" pitchFamily="34" charset="0"/>
              </a:rPr>
              <a:t>Перспектива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>
                  <a:solidFill>
                    <a:srgbClr val="C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Segoe Script" pitchFamily="34" charset="0"/>
              </a:rPr>
              <a:t>развития проекта</a:t>
            </a:r>
          </a:p>
        </p:txBody>
      </p:sp>
      <p:sp>
        <p:nvSpPr>
          <p:cNvPr id="3" name="Блок-схема: несколько документов 2"/>
          <p:cNvSpPr/>
          <p:nvPr/>
        </p:nvSpPr>
        <p:spPr>
          <a:xfrm>
            <a:off x="6215063" y="500063"/>
            <a:ext cx="2428875" cy="2857500"/>
          </a:xfrm>
          <a:prstGeom prst="flowChartMulti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Segoe Script" pitchFamily="34" charset="0"/>
              </a:rPr>
              <a:t>Участие  в  Интернет-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Segoe Script" pitchFamily="34" charset="0"/>
              </a:rPr>
              <a:t>викторинах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Segoe Script" pitchFamily="34" charset="0"/>
              </a:rPr>
              <a:t>и конкурсах по </a:t>
            </a:r>
            <a:r>
              <a:rPr lang="ru-RU" dirty="0" smtClean="0">
                <a:latin typeface="Segoe Script" pitchFamily="34" charset="0"/>
              </a:rPr>
              <a:t>русскому языку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4" name="Блок-схема: несколько документов 3"/>
          <p:cNvSpPr/>
          <p:nvPr/>
        </p:nvSpPr>
        <p:spPr>
          <a:xfrm>
            <a:off x="571500" y="3571875"/>
            <a:ext cx="2428875" cy="2714625"/>
          </a:xfrm>
          <a:prstGeom prst="flowChartMulti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Segoe Script" pitchFamily="34" charset="0"/>
              </a:rPr>
              <a:t>Участие в школьной олимпиаде по </a:t>
            </a:r>
            <a:r>
              <a:rPr lang="ru-RU" dirty="0" smtClean="0">
                <a:latin typeface="Segoe Script" pitchFamily="34" charset="0"/>
              </a:rPr>
              <a:t>русскому языку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5" name="Блок-схема: несколько документов 4"/>
          <p:cNvSpPr/>
          <p:nvPr/>
        </p:nvSpPr>
        <p:spPr>
          <a:xfrm>
            <a:off x="3143250" y="2143125"/>
            <a:ext cx="2928938" cy="2714625"/>
          </a:xfrm>
          <a:prstGeom prst="flowChartMulti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Segoe Script" pitchFamily="34" charset="0"/>
              </a:rPr>
              <a:t>Совершенствование </a:t>
            </a:r>
            <a:r>
              <a:rPr lang="ru-RU" dirty="0">
                <a:latin typeface="Segoe Script" pitchFamily="34" charset="0"/>
              </a:rPr>
              <a:t>навыков работы над проектом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402</TotalTime>
  <Words>587</Words>
  <Application>Microsoft Office PowerPoint</Application>
  <PresentationFormat>Экран (4:3)</PresentationFormat>
  <Paragraphs>113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48</cp:revision>
  <dcterms:modified xsi:type="dcterms:W3CDTF">2015-04-19T17:00:41Z</dcterms:modified>
</cp:coreProperties>
</file>