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400" dirty="0" smtClean="0"/>
              <a:t>Работу выполнил: </a:t>
            </a:r>
          </a:p>
          <a:p>
            <a:r>
              <a:rPr lang="ru-RU" sz="2400" dirty="0" smtClean="0"/>
              <a:t>ученик 6 класса</a:t>
            </a:r>
            <a:br>
              <a:rPr lang="ru-RU" sz="2400" dirty="0" smtClean="0"/>
            </a:br>
            <a:r>
              <a:rPr lang="ru-RU" sz="2400" dirty="0" smtClean="0"/>
              <a:t>МБОУ Рождественской СОШ</a:t>
            </a:r>
            <a:br>
              <a:rPr lang="ru-RU" sz="2400" dirty="0" smtClean="0"/>
            </a:br>
            <a:r>
              <a:rPr lang="ru-RU" sz="2400" dirty="0" smtClean="0"/>
              <a:t>Елисеев Павел</a:t>
            </a:r>
          </a:p>
          <a:p>
            <a:r>
              <a:rPr lang="ru-RU" sz="2400" dirty="0" smtClean="0"/>
              <a:t>Руководитель:</a:t>
            </a:r>
          </a:p>
          <a:p>
            <a:r>
              <a:rPr lang="ru-RU" sz="2400" dirty="0" smtClean="0"/>
              <a:t>Евстигнеева Е.В.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Профессионализмы в речи членов моей семьи.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Запросы – сообщение о совершении каких-либо действий</a:t>
            </a:r>
            <a:endParaRPr lang="ru-RU" dirty="0"/>
          </a:p>
        </p:txBody>
      </p:sp>
      <p:pic>
        <p:nvPicPr>
          <p:cNvPr id="4" name="Содержимое 3" descr="&amp;Bcy;&amp;lcy;&amp;ocy;&amp;gcy; EPICOM - Part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500174"/>
            <a:ext cx="5000660" cy="3948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      Спасибо </a:t>
            </a:r>
            <a:r>
              <a:rPr lang="ru-RU" dirty="0" smtClean="0"/>
              <a:t>за внимание!</a:t>
            </a:r>
            <a:endParaRPr lang="ru-RU" dirty="0"/>
          </a:p>
        </p:txBody>
      </p:sp>
      <p:pic>
        <p:nvPicPr>
          <p:cNvPr id="4" name="Содержимое 3" descr="&amp;Scy;&amp;pcy;&amp;acy;&amp;scy;&amp;icy;&amp;bcy;&amp;ocy; &amp;zcy;&amp;acy; &amp;vcy;&amp;ncy;&amp;icy;&amp;mcy;&amp;acy;&amp;ncy;&amp;icy;&amp;iecy; - &amp;Kcy;&amp;acy;&amp;rcy;&amp;tcy;&amp;icy;&amp;ncy;&amp;kcy;&amp;acy; 2138/57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643050"/>
            <a:ext cx="381002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Формирование умения различать общеупотребительную и </a:t>
            </a:r>
          </a:p>
          <a:p>
            <a:pPr>
              <a:buNone/>
            </a:pPr>
            <a:r>
              <a:rPr lang="ru-RU" dirty="0" err="1" smtClean="0"/>
              <a:t>необщеупотребительную</a:t>
            </a:r>
            <a:r>
              <a:rPr lang="ru-RU" dirty="0" smtClean="0"/>
              <a:t> лексику;</a:t>
            </a:r>
          </a:p>
          <a:p>
            <a:endParaRPr lang="ru-RU" dirty="0" smtClean="0"/>
          </a:p>
          <a:p>
            <a:r>
              <a:rPr lang="ru-RU" dirty="0" smtClean="0"/>
              <a:t>Находить в толковом словаре;</a:t>
            </a:r>
          </a:p>
          <a:p>
            <a:endParaRPr lang="ru-RU" dirty="0" smtClean="0"/>
          </a:p>
          <a:p>
            <a:r>
              <a:rPr lang="ru-RU" dirty="0" smtClean="0"/>
              <a:t>Развивать логическое мышление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Развивать языковую компетенцию;</a:t>
            </a:r>
          </a:p>
          <a:p>
            <a:r>
              <a:rPr lang="ru-RU" dirty="0" smtClean="0"/>
              <a:t>Ознакомиться с профессионализмами в работе родителей;</a:t>
            </a:r>
          </a:p>
          <a:p>
            <a:r>
              <a:rPr lang="ru-RU" dirty="0" smtClean="0"/>
              <a:t>Находить значение слов в разных источниках;</a:t>
            </a:r>
          </a:p>
          <a:p>
            <a:r>
              <a:rPr lang="ru-RU" dirty="0" smtClean="0"/>
              <a:t>Развивать логического мышления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Моя мама работает в </a:t>
            </a:r>
            <a:r>
              <a:rPr lang="ru-RU" dirty="0" err="1" smtClean="0"/>
              <a:t>Фировском</a:t>
            </a:r>
            <a:r>
              <a:rPr lang="ru-RU" dirty="0" smtClean="0"/>
              <a:t> районе нотариусом, и в </a:t>
            </a:r>
            <a:r>
              <a:rPr lang="ru-RU" dirty="0" smtClean="0"/>
              <a:t>своей </a:t>
            </a:r>
            <a:r>
              <a:rPr lang="ru-RU" dirty="0" smtClean="0"/>
              <a:t>речи она часто использует профессиональные слова. Я попытался  разобраться в их значении.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0-tub-ru.yandex.net/i?id=224c16fe382643f5501b8b8d99fb0891&amp;n=2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3429000"/>
            <a:ext cx="4429155" cy="278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Договор – продажа недвижимости</a:t>
            </a:r>
            <a:endParaRPr lang="ru-RU" dirty="0"/>
          </a:p>
        </p:txBody>
      </p:sp>
      <p:pic>
        <p:nvPicPr>
          <p:cNvPr id="4" name="Содержимое 3" descr="http://im0-tub-ru.yandex.net/i?id=2bb6347fcb690102ea0e5822540124d2&amp;n=2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714488"/>
            <a:ext cx="492922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857232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Реестр – книга учета нотариальных действий</a:t>
            </a:r>
            <a:endParaRPr lang="ru-RU" dirty="0"/>
          </a:p>
        </p:txBody>
      </p:sp>
      <p:pic>
        <p:nvPicPr>
          <p:cNvPr id="4" name="Содержимое 3" descr="http://im0-tub-ru.yandex.net/i?id=d4f46092e3ccdc933c90a0a236d90cf6&amp;n=2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428868"/>
            <a:ext cx="428628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Сделки – отчуждения недвижимости</a:t>
            </a:r>
            <a:endParaRPr lang="ru-RU" dirty="0"/>
          </a:p>
        </p:txBody>
      </p:sp>
      <p:pic>
        <p:nvPicPr>
          <p:cNvPr id="4" name="Содержимое 3" descr="http://im0-tub-ru.yandex.net/i?id=1f14968ebd97b60ae0add265c2d0a6a6&amp;n=2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000240"/>
            <a:ext cx="5429287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Завещание – передача имущества после смерти</a:t>
            </a:r>
            <a:endParaRPr lang="ru-RU" dirty="0"/>
          </a:p>
        </p:txBody>
      </p:sp>
      <p:pic>
        <p:nvPicPr>
          <p:cNvPr id="4" name="Содержимое 3" descr="&amp;Kcy;&amp;acy;&amp;kcy; &amp;pcy;&amp;rcy;&amp;acy;&amp;vcy;&amp;icy;&amp;lcy;&amp;softcy;&amp;ncy;&amp;ocy; &amp;ocy;&amp;fcy;&amp;ocy;&amp;rcy;&amp;mcy;&amp;icy;&amp;tcy;&amp;softcy; &amp;zcy;&amp;acy;&amp;vcy;&amp;iecy;&amp;shchcy;&amp;acy;&amp;ncy;&amp;icy;&amp;iecy; &amp;ncy;&amp;acy; &amp;kcy;&amp;vcy;&amp;acy;&amp;rcy;&amp;tcy;&amp;icy;&amp;rcy;&amp;ucy; DomComforta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6500" y="2273300"/>
            <a:ext cx="6731000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92867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Входящая корреспонденция – всё, что присылают в нотариальную контору: письма, запросы</a:t>
            </a:r>
            <a:endParaRPr lang="ru-RU" dirty="0"/>
          </a:p>
        </p:txBody>
      </p:sp>
      <p:pic>
        <p:nvPicPr>
          <p:cNvPr id="4" name="Содержимое 3" descr="&amp;Kcy;&amp;ycy;&amp;rcy;&amp;gcy;&amp;ycy;&amp;zcy;&amp;scy;&amp;kcy;&amp;icy;&amp;jcy; &amp;Ocy;&amp;bcy;&amp;hardcy;&amp;iecy;&amp;dcy;&amp;icy;&amp;ncy;&amp;iecy;&amp;ncy;&amp;ncy;&amp;ycy;&amp;jcy; &amp;Pcy;&amp;rcy;&amp;ocy;&amp;fcy;&amp;scy;&amp;ocy;&amp;yucy;&amp;zcy; - &amp;Bcy;&amp;ucy;&amp;khcy;. &amp;ucy;&amp;chcy;&amp;iecy;&amp;tcy; &amp;icy; &amp;ocy;&amp;tcy;&amp;chcy;&amp;iecy;&amp;tcy;&amp;ncy;&amp;ocy;&amp;scy;&amp;tcy;&amp;softcy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285992"/>
            <a:ext cx="5429288" cy="335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</TotalTime>
  <Words>125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Профессионализмы в речи членов моей семьи.</vt:lpstr>
      <vt:lpstr>Цели:</vt:lpstr>
      <vt:lpstr>Задачи:</vt:lpstr>
      <vt:lpstr>Слайд 4</vt:lpstr>
      <vt:lpstr>Договор – продажа недвижимости</vt:lpstr>
      <vt:lpstr>Реестр – книга учета нотариальных действий</vt:lpstr>
      <vt:lpstr>Сделки – отчуждения недвижимости</vt:lpstr>
      <vt:lpstr>Завещание – передача имущества после смерти</vt:lpstr>
      <vt:lpstr>Входящая корреспонденция – всё, что присылают в нотариальную контору: письма, запросы</vt:lpstr>
      <vt:lpstr>Запросы – сообщение о совершении каких-либо действий</vt:lpstr>
      <vt:lpstr>         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Профессионализмы в речи членов моей семьи.</dc:title>
  <cp:lastModifiedBy>Пользователь</cp:lastModifiedBy>
  <cp:revision>6</cp:revision>
  <dcterms:modified xsi:type="dcterms:W3CDTF">2015-04-19T17:01:16Z</dcterms:modified>
</cp:coreProperties>
</file>