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ru-RU" dirty="0" smtClean="0"/>
              <a:t>Профессионализмы в профессии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343672" cy="3567122"/>
          </a:xfrm>
        </p:spPr>
        <p:txBody>
          <a:bodyPr/>
          <a:lstStyle/>
          <a:p>
            <a:r>
              <a:rPr lang="ru-RU" dirty="0" smtClean="0"/>
              <a:t>«ВОДИТЕЛЬ»</a:t>
            </a:r>
            <a:endParaRPr lang="ru-RU" dirty="0"/>
          </a:p>
        </p:txBody>
      </p:sp>
      <p:pic>
        <p:nvPicPr>
          <p:cNvPr id="5122" name="Picture 2" descr="C:\Documents and Settings\Владелец\Рабочий стол\Проект6кл\ALIDVRS2\lim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876"/>
            <a:ext cx="3548063" cy="243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Кирпич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Автодорожный </a:t>
            </a:r>
            <a:r>
              <a:rPr lang="ru-RU" err="1" smtClean="0"/>
              <a:t>знак</a:t>
            </a:r>
            <a:r>
              <a:rPr lang="ru-RU" smtClean="0"/>
              <a:t>, запрещающий въезд.</a:t>
            </a:r>
            <a:endParaRPr lang="ru-RU"/>
          </a:p>
        </p:txBody>
      </p:sp>
      <p:pic>
        <p:nvPicPr>
          <p:cNvPr id="1026" name="Picture 2" descr="C:\Documents and Settings\Владелец\Рабочий стол\Проект6кл\ALIDVRS2\9f8a835070c0a7a4c05bbce0925a0b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5429256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&amp;Scy;&amp;pcy;&amp;acy;&amp;scy;&amp;icy;&amp;bcy;&amp;ocy; &amp;zcy;&amp;acy; &amp;vcy;&amp;ncy;&amp;icy;&amp;mcy;&amp;acy;&amp;ncy;&amp;icy;&amp;iecy; - &amp;Kcy;&amp;acy;&amp;rcy;&amp;tcy;&amp;icy;&amp;ncy;&amp;kcy;&amp;acy; 18834/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8"/>
            <a:ext cx="607223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А.Н.Булыко</a:t>
            </a:r>
            <a:r>
              <a:rPr lang="ru-RU" dirty="0" smtClean="0"/>
              <a:t>. Толковый словарь </a:t>
            </a:r>
            <a:r>
              <a:rPr lang="ru-RU" smtClean="0"/>
              <a:t>русского языка.Москва,2006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умения различать общеупотребительную и </a:t>
            </a:r>
            <a:r>
              <a:rPr lang="ru-RU" dirty="0" err="1" smtClean="0"/>
              <a:t>необщеупотребительную</a:t>
            </a:r>
            <a:r>
              <a:rPr lang="ru-RU" dirty="0" smtClean="0"/>
              <a:t> лексику;</a:t>
            </a:r>
          </a:p>
          <a:p>
            <a:endParaRPr lang="ru-RU" dirty="0" smtClean="0"/>
          </a:p>
          <a:p>
            <a:r>
              <a:rPr lang="ru-RU" dirty="0" smtClean="0"/>
              <a:t>Находить в толковом словаре;</a:t>
            </a:r>
          </a:p>
          <a:p>
            <a:endParaRPr lang="ru-RU" dirty="0" smtClean="0"/>
          </a:p>
          <a:p>
            <a:r>
              <a:rPr lang="ru-RU" dirty="0" smtClean="0"/>
              <a:t>Развивать логическое мышление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Развивать языковую компетенцию;</a:t>
            </a:r>
          </a:p>
          <a:p>
            <a:r>
              <a:rPr lang="ru-RU" dirty="0" smtClean="0"/>
              <a:t>Ознакомиться с профессионализмами в работе родителей;</a:t>
            </a:r>
          </a:p>
          <a:p>
            <a:r>
              <a:rPr lang="ru-RU" dirty="0" smtClean="0"/>
              <a:t>Находить значение слов в разных источниках;</a:t>
            </a:r>
          </a:p>
          <a:p>
            <a:r>
              <a:rPr lang="ru-RU" dirty="0" smtClean="0"/>
              <a:t>Развивать логическое мышление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Мой папа – водитель в МБОУ Рождественская СОШ, поэтому в своей речи он использует такие  профессионализмы:</a:t>
            </a:r>
            <a:endParaRPr lang="ru-RU" dirty="0"/>
          </a:p>
        </p:txBody>
      </p:sp>
      <p:pic>
        <p:nvPicPr>
          <p:cNvPr id="6146" name="Picture 2" descr="C:\Documents and Settings\Владелец\Рабочий стол\Проект6кл\ALIDVRS2\thumb1024x768w_6c3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21468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Запаска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Запасное колесо у автомобилей (используют это слово также </a:t>
            </a:r>
            <a:r>
              <a:rPr lang="ru-RU" dirty="0" err="1" smtClean="0"/>
              <a:t>автослесари</a:t>
            </a:r>
            <a:r>
              <a:rPr lang="ru-RU" dirty="0" smtClean="0"/>
              <a:t>, шоферы)</a:t>
            </a:r>
          </a:p>
          <a:p>
            <a:endParaRPr lang="ru-RU" dirty="0"/>
          </a:p>
        </p:txBody>
      </p:sp>
      <p:pic>
        <p:nvPicPr>
          <p:cNvPr id="4098" name="Picture 2" descr="C:\Documents and Settings\Владелец\Рабочий стол\Проект6кл\ALIDVRS2\1234291_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5158" y="3143248"/>
            <a:ext cx="4761897" cy="3455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Капиталка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Капитальный ремонт дороги ( в разговорной речи строителей и ремонтников).</a:t>
            </a:r>
            <a:endParaRPr lang="ru-RU" dirty="0"/>
          </a:p>
        </p:txBody>
      </p:sp>
      <p:pic>
        <p:nvPicPr>
          <p:cNvPr id="4" name="Рисунок 3" descr="http://im1-tub-ru.yandex.net/i?id=9e34aa9e6a84924370b542f7d9641a33&amp;n=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071810"/>
            <a:ext cx="44291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Аварийка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Габаритная сигнализация автомобиля, включаемая при авариях.</a:t>
            </a:r>
            <a:endParaRPr lang="ru-RU" dirty="0"/>
          </a:p>
        </p:txBody>
      </p:sp>
      <p:pic>
        <p:nvPicPr>
          <p:cNvPr id="3074" name="Picture 2" descr="C:\Documents and Settings\Владелец\Рабочий стол\Проект6кл\ALIDVRS2\avtoyazyk-avarij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66" y="2857496"/>
            <a:ext cx="4857750" cy="364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Поворотник</a:t>
            </a:r>
            <a:r>
              <a:rPr lang="ru-RU" dirty="0" smtClean="0"/>
              <a:t> </a:t>
            </a:r>
            <a:r>
              <a:rPr lang="ru-RU" smtClean="0"/>
              <a:t>– указатель поворотов</a:t>
            </a:r>
            <a:endParaRPr lang="ru-RU" dirty="0"/>
          </a:p>
        </p:txBody>
      </p:sp>
      <p:pic>
        <p:nvPicPr>
          <p:cNvPr id="7170" name="Picture 2" descr="C:\Documents and Settings\Владелец\Рабочий стол\bentl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071810"/>
            <a:ext cx="4306291" cy="3226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Пробка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затор на дорогах, когда автомобили движутся с минимальной скоростью или вообще стоят.</a:t>
            </a:r>
            <a:endParaRPr lang="ru-RU" dirty="0"/>
          </a:p>
        </p:txBody>
      </p:sp>
      <p:pic>
        <p:nvPicPr>
          <p:cNvPr id="2050" name="Picture 2" descr="C:\Documents and Settings\Владелец\Рабочий стол\Проект6кл\ALIDVRS2\1298390637_hiop.ru_16-25-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286124"/>
            <a:ext cx="3150279" cy="2591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141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Профессионализмы в профессии</vt:lpstr>
      <vt:lpstr>Цели:</vt:lpstr>
      <vt:lpstr>Задачи:</vt:lpstr>
      <vt:lpstr>Слайд 4</vt:lpstr>
      <vt:lpstr>Запаска - </vt:lpstr>
      <vt:lpstr>Капиталка - </vt:lpstr>
      <vt:lpstr>Аварийка - </vt:lpstr>
      <vt:lpstr>Поворотник – указатель поворотов</vt:lpstr>
      <vt:lpstr>Пробка – </vt:lpstr>
      <vt:lpstr>Кирпич - </vt:lpstr>
      <vt:lpstr>Слайд 11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Профессионализмы в профессии</dc:title>
  <cp:lastModifiedBy>Workstation</cp:lastModifiedBy>
  <cp:revision>9</cp:revision>
  <dcterms:modified xsi:type="dcterms:W3CDTF">2015-04-16T10:36:53Z</dcterms:modified>
</cp:coreProperties>
</file>