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Профессионализмы в речи членов моей семьи.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8143932" cy="3109922"/>
          </a:xfrm>
        </p:spPr>
        <p:txBody>
          <a:bodyPr>
            <a:normAutofit fontScale="25000" lnSpcReduction="20000"/>
          </a:bodyPr>
          <a:lstStyle/>
          <a:p>
            <a:r>
              <a:rPr lang="ru-RU" sz="5100" dirty="0" smtClean="0"/>
              <a:t>    </a:t>
            </a:r>
            <a:br>
              <a:rPr lang="ru-RU" sz="5100" dirty="0" smtClean="0"/>
            </a:br>
            <a:r>
              <a:rPr lang="ru-RU" sz="7000" dirty="0" smtClean="0"/>
              <a:t>Работу выполнила: </a:t>
            </a:r>
          </a:p>
          <a:p>
            <a:r>
              <a:rPr lang="ru-RU" sz="7000" dirty="0" smtClean="0"/>
              <a:t>ученица 6 класса</a:t>
            </a:r>
            <a:br>
              <a:rPr lang="ru-RU" sz="7000" dirty="0" smtClean="0"/>
            </a:br>
            <a:r>
              <a:rPr lang="ru-RU" sz="7000" dirty="0" smtClean="0"/>
              <a:t>МБОУ Рождественской СОШ</a:t>
            </a:r>
            <a:br>
              <a:rPr lang="ru-RU" sz="7000" dirty="0" smtClean="0"/>
            </a:br>
            <a:r>
              <a:rPr lang="ru-RU" sz="7000" dirty="0" smtClean="0"/>
              <a:t>Семичкова</a:t>
            </a:r>
            <a:br>
              <a:rPr lang="ru-RU" sz="7000" dirty="0" smtClean="0"/>
            </a:br>
            <a:r>
              <a:rPr lang="ru-RU" sz="7000" dirty="0" smtClean="0"/>
              <a:t>Екатерина</a:t>
            </a:r>
          </a:p>
          <a:p>
            <a:r>
              <a:rPr lang="ru-RU" sz="7000" dirty="0" smtClean="0"/>
              <a:t>Руководитель:</a:t>
            </a:r>
          </a:p>
          <a:p>
            <a:r>
              <a:rPr lang="ru-RU" sz="7000" dirty="0" smtClean="0"/>
              <a:t>Евстигнеева Е.В.</a:t>
            </a:r>
          </a:p>
          <a:p>
            <a:pPr algn="ctr"/>
            <a:endParaRPr lang="ru-RU" sz="7000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      </a:t>
            </a:r>
            <a:br>
              <a:rPr lang="ru-RU" dirty="0" smtClean="0"/>
            </a:b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Изолятор -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Изоляторы предназначены для изоляции и крепления шин или токоведущих частей аппаратов на </a:t>
            </a:r>
            <a:r>
              <a:rPr lang="ru-RU" dirty="0" smtClean="0"/>
              <a:t>заземлённых </a:t>
            </a:r>
            <a:r>
              <a:rPr lang="ru-RU" dirty="0" smtClean="0"/>
              <a:t>металлических или бетонных </a:t>
            </a:r>
            <a:r>
              <a:rPr lang="ru-RU" dirty="0" smtClean="0"/>
              <a:t>конструкциях</a:t>
            </a:r>
            <a:endParaRPr lang="ru-RU" dirty="0"/>
          </a:p>
        </p:txBody>
      </p:sp>
      <p:pic>
        <p:nvPicPr>
          <p:cNvPr id="4" name="Рисунок 3" descr="shf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005064"/>
            <a:ext cx="2232248" cy="26120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Трансформатор -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э</a:t>
            </a:r>
            <a:r>
              <a:rPr lang="ru-RU" dirty="0" smtClean="0"/>
              <a:t>лектромагнитные </a:t>
            </a:r>
            <a:r>
              <a:rPr lang="ru-RU" dirty="0" smtClean="0"/>
              <a:t>статические преобразователи электрической энергии.   </a:t>
            </a:r>
            <a:endParaRPr lang="ru-RU" dirty="0"/>
          </a:p>
        </p:txBody>
      </p:sp>
      <p:pic>
        <p:nvPicPr>
          <p:cNvPr id="4" name="Рисунок 3" descr="4.194_suvenir_transform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068960"/>
            <a:ext cx="3240360" cy="3565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8062912" cy="1470025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pic>
        <p:nvPicPr>
          <p:cNvPr id="3074" name="Picture 2" descr="C:\Users\Пользователь\Desktop\Картинки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643314"/>
            <a:ext cx="271558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Цели: развитие языковой компетенции, формирование умения различать общеупотребительную и </a:t>
            </a:r>
            <a:r>
              <a:rPr lang="ru-RU" dirty="0" err="1" smtClean="0"/>
              <a:t>необщеупотребительную</a:t>
            </a:r>
            <a:r>
              <a:rPr lang="ru-RU" dirty="0" smtClean="0"/>
              <a:t> лексику;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186766" cy="566901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Ознакомиться с профессионализмами, которые используются в работе моих родителей;</a:t>
            </a:r>
          </a:p>
          <a:p>
            <a:r>
              <a:rPr lang="ru-RU" dirty="0" smtClean="0"/>
              <a:t>Находить их в толковом словаре и использовать в речи;</a:t>
            </a:r>
          </a:p>
          <a:p>
            <a:r>
              <a:rPr lang="ru-RU" dirty="0" smtClean="0"/>
              <a:t>Развивать логическое мышление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435280" cy="48176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Моя мама работает в центральной библиотеке Фировского Района библиотекарем читального зала.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Пользователь\Desktop\Картинк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137388"/>
            <a:ext cx="4429156" cy="3408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99032"/>
          </a:xfrm>
        </p:spPr>
        <p:txBody>
          <a:bodyPr/>
          <a:lstStyle/>
          <a:p>
            <a:r>
              <a:rPr lang="ru-RU" dirty="0" smtClean="0"/>
              <a:t>Формуляр </a:t>
            </a:r>
            <a:r>
              <a:rPr lang="ru-RU" dirty="0" smtClean="0"/>
              <a:t>читателя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</a:t>
            </a:r>
            <a:r>
              <a:rPr lang="ru-RU" dirty="0" smtClean="0"/>
              <a:t>чёт </a:t>
            </a:r>
            <a:r>
              <a:rPr lang="ru-RU" dirty="0" smtClean="0"/>
              <a:t>читателя и выданной им </a:t>
            </a:r>
            <a:r>
              <a:rPr lang="ru-RU" dirty="0" smtClean="0"/>
              <a:t>литературы </a:t>
            </a:r>
            <a:endParaRPr lang="ru-RU" dirty="0"/>
          </a:p>
        </p:txBody>
      </p:sp>
      <p:pic>
        <p:nvPicPr>
          <p:cNvPr id="4" name="Рисунок 3" descr="fh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068960"/>
            <a:ext cx="5976664" cy="34848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Учётный </a:t>
            </a:r>
            <a:r>
              <a:rPr lang="ru-RU" dirty="0" smtClean="0"/>
              <a:t>каталог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</a:t>
            </a:r>
            <a:r>
              <a:rPr lang="ru-RU" dirty="0" smtClean="0"/>
              <a:t>иблиотечный </a:t>
            </a:r>
            <a:r>
              <a:rPr lang="ru-RU" dirty="0" smtClean="0"/>
              <a:t>фонд и учётная документация.</a:t>
            </a:r>
          </a:p>
          <a:p>
            <a:endParaRPr lang="ru-RU" dirty="0"/>
          </a:p>
        </p:txBody>
      </p:sp>
      <p:pic>
        <p:nvPicPr>
          <p:cNvPr id="4" name="Рисунок 3" descr="kartote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996952"/>
            <a:ext cx="5688632" cy="36331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Стеллажи.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Книжные шкафы. </a:t>
            </a:r>
            <a:endParaRPr lang="ru-RU" dirty="0"/>
          </a:p>
        </p:txBody>
      </p:sp>
      <p:pic>
        <p:nvPicPr>
          <p:cNvPr id="4" name="Рисунок 3" descr="tumblr_lzr2spGoJ41qgsug7o1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08920"/>
            <a:ext cx="5832648" cy="38914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424936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Мой папа работает электромонтером в «Межрегиональной распределительной сетевой компании Центра</a:t>
            </a:r>
            <a:r>
              <a:rPr lang="ru-RU" dirty="0" smtClean="0"/>
              <a:t>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Пользователь\Desktop\Картинки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214818"/>
            <a:ext cx="3286148" cy="2474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ооружение </a:t>
            </a:r>
            <a:r>
              <a:rPr lang="ru-RU" dirty="0" smtClean="0"/>
              <a:t>для удержания проводов.</a:t>
            </a:r>
            <a:endParaRPr lang="ru-RU" dirty="0"/>
          </a:p>
        </p:txBody>
      </p:sp>
      <p:pic>
        <p:nvPicPr>
          <p:cNvPr id="4" name="Рисунок 3" descr="1243100694_0_4c03_799cc984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708920"/>
            <a:ext cx="5328592" cy="39923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108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Профессионализмы в речи членов моей семьи.</vt:lpstr>
      <vt:lpstr>      Цели: развитие языковой компетенции, формирование умения различать общеупотребительную и необщеупотребительную лексику;</vt:lpstr>
      <vt:lpstr>Задачи:</vt:lpstr>
      <vt:lpstr>   Моя мама работает в центральной библиотеке Фировского Района библиотекарем читального зала.          </vt:lpstr>
      <vt:lpstr>Формуляр читателя - </vt:lpstr>
      <vt:lpstr>Учётный каталог - </vt:lpstr>
      <vt:lpstr>Стеллажи.</vt:lpstr>
      <vt:lpstr>Мой папа работает электромонтером в «Межрегиональной распределительной сетевой компании Центра». </vt:lpstr>
      <vt:lpstr>Опора - </vt:lpstr>
      <vt:lpstr>Изолятор -  </vt:lpstr>
      <vt:lpstr>Трансформатор -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Профессионализмы в работе родителей.</dc:title>
  <dc:creator>Нюська</dc:creator>
  <cp:lastModifiedBy>Владелец</cp:lastModifiedBy>
  <cp:revision>14</cp:revision>
  <dcterms:created xsi:type="dcterms:W3CDTF">2015-02-08T15:40:11Z</dcterms:created>
  <dcterms:modified xsi:type="dcterms:W3CDTF">2015-04-20T05:50:45Z</dcterms:modified>
</cp:coreProperties>
</file>