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5" r:id="rId6"/>
    <p:sldId id="266" r:id="rId7"/>
    <p:sldId id="264" r:id="rId8"/>
    <p:sldId id="267" r:id="rId9"/>
    <p:sldId id="272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444" autoAdjust="0"/>
  </p:normalViewPr>
  <p:slideViewPr>
    <p:cSldViewPr>
      <p:cViewPr varScale="1">
        <p:scale>
          <a:sx n="38" d="100"/>
          <a:sy n="3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17CC-F74D-409F-98C1-F3A9B1BFC6CA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7E64B-7F9C-4E43-8F8B-30349CA15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E64B-7F9C-4E43-8F8B-30349CA155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7E64B-7F9C-4E43-8F8B-30349CA155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66B00-7BAB-4F18-9EA3-0500F5CD7F84}" type="datetimeFigureOut">
              <a:rPr lang="ru-RU" smtClean="0"/>
              <a:pPr/>
              <a:t>27.11.2019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753AA-0064-4AD8-ADF2-5C70C5E69F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АН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08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Arial Black" pitchFamily="34" charset="0"/>
              </a:rPr>
              <a:t>Britain Quiz</a:t>
            </a:r>
            <a:endParaRPr lang="ru-RU" sz="88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part is called the </a:t>
            </a:r>
            <a:r>
              <a:rPr lang="ru-RU" dirty="0" smtClean="0"/>
              <a:t>С</a:t>
            </a:r>
            <a:r>
              <a:rPr lang="en-US" dirty="0" err="1" smtClean="0"/>
              <a:t>ity</a:t>
            </a:r>
            <a:r>
              <a:rPr lang="en-US" dirty="0" smtClean="0"/>
              <a:t> of London?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 the oldest</a:t>
            </a:r>
          </a:p>
          <a:p>
            <a:r>
              <a:rPr lang="en-US" dirty="0" smtClean="0"/>
              <a:t>b) the richest</a:t>
            </a:r>
          </a:p>
          <a:p>
            <a:r>
              <a:rPr lang="en-US" dirty="0" smtClean="0"/>
              <a:t>c ) the poorest</a:t>
            </a:r>
            <a:endParaRPr lang="ru-RU" dirty="0"/>
          </a:p>
        </p:txBody>
      </p:sp>
      <p:pic>
        <p:nvPicPr>
          <p:cNvPr id="1026" name="Picture 2" descr="C:\Documents and Settings\User\Рабочий стол\Aerial-view-of-City-of-Londo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491490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mysterious Loch Ness Monster is from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Wales</a:t>
            </a:r>
          </a:p>
          <a:p>
            <a:r>
              <a:rPr lang="en-US" dirty="0" smtClean="0"/>
              <a:t>b) Ireland</a:t>
            </a:r>
          </a:p>
          <a:p>
            <a:r>
              <a:rPr lang="en-US" dirty="0" smtClean="0"/>
              <a:t>c) Scotland</a:t>
            </a:r>
            <a:endParaRPr lang="ru-RU" dirty="0"/>
          </a:p>
        </p:txBody>
      </p:sp>
      <p:pic>
        <p:nvPicPr>
          <p:cNvPr id="1026" name="Picture 2" descr="C:\Documents and Settings\User\Рабочий стол\lock-aw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5837254" cy="364828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loch_ness_mon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500306"/>
            <a:ext cx="585791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main Parts of Great Britain are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ook Antiqua" pitchFamily="18" charset="0"/>
              </a:rPr>
              <a:t>a) Cambridge</a:t>
            </a:r>
          </a:p>
          <a:p>
            <a:r>
              <a:rPr lang="en-US" b="1" dirty="0" smtClean="0">
                <a:latin typeface="Book Antiqua" pitchFamily="18" charset="0"/>
              </a:rPr>
              <a:t>b) Wales</a:t>
            </a:r>
          </a:p>
          <a:p>
            <a:r>
              <a:rPr lang="en-US" b="1" dirty="0" smtClean="0">
                <a:latin typeface="Book Antiqua" pitchFamily="18" charset="0"/>
              </a:rPr>
              <a:t>c) Scotland</a:t>
            </a:r>
          </a:p>
          <a:p>
            <a:r>
              <a:rPr lang="en-US" b="1" dirty="0" smtClean="0">
                <a:latin typeface="Book Antiqua" pitchFamily="18" charset="0"/>
              </a:rPr>
              <a:t>d) England</a:t>
            </a:r>
          </a:p>
          <a:p>
            <a:r>
              <a:rPr lang="en-US" b="1" dirty="0" smtClean="0">
                <a:latin typeface="Book Antiqua" pitchFamily="18" charset="0"/>
              </a:rPr>
              <a:t>c) Glasgow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1028" name="Picture 4" descr="C:\Documents and Settings\User\Рабочий стол\hello_html_45c288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476208" cy="514353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hello_html_m668edaae (1)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21322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kind of state is the UK?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itchFamily="18" charset="0"/>
              </a:rPr>
              <a:t>a) republic</a:t>
            </a:r>
          </a:p>
          <a:p>
            <a:r>
              <a:rPr lang="en-US" b="1" dirty="0" smtClean="0">
                <a:latin typeface="Bookman Old Style" pitchFamily="18" charset="0"/>
              </a:rPr>
              <a:t>b) parliamentary monarchy</a:t>
            </a:r>
          </a:p>
          <a:p>
            <a:r>
              <a:rPr lang="en-US" b="1" dirty="0" smtClean="0">
                <a:latin typeface="Bookman Old Style" pitchFamily="18" charset="0"/>
              </a:rPr>
              <a:t>c) monarchy</a:t>
            </a:r>
          </a:p>
          <a:p>
            <a:endParaRPr lang="ru-RU" dirty="0"/>
          </a:p>
        </p:txBody>
      </p:sp>
      <p:pic>
        <p:nvPicPr>
          <p:cNvPr id="2052" name="Picture 4" descr="C:\Documents and Settings\User\Рабочий стол\9e01f52-54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09472"/>
            <a:ext cx="4578276" cy="304846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 is the national emblem of England?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a) violet</a:t>
            </a:r>
          </a:p>
          <a:p>
            <a:r>
              <a:rPr lang="en-US" sz="3600" b="1" dirty="0" smtClean="0">
                <a:latin typeface="Bookman Old Style" pitchFamily="18" charset="0"/>
              </a:rPr>
              <a:t>b) rose</a:t>
            </a:r>
          </a:p>
          <a:p>
            <a:r>
              <a:rPr lang="en-US" sz="3600" b="1" dirty="0" smtClean="0">
                <a:latin typeface="Bookman Old Style" pitchFamily="18" charset="0"/>
              </a:rPr>
              <a:t>c) tulip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rose_rou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4357686" cy="2971821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vidi_fialok_foto_s_nazvanie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000364" cy="277410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tulip1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142984"/>
            <a:ext cx="2571768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capital of Wales is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b="1" dirty="0" smtClean="0">
                <a:latin typeface="Bookman Old Style" pitchFamily="18" charset="0"/>
              </a:rPr>
              <a:t>a) Manchester</a:t>
            </a:r>
          </a:p>
          <a:p>
            <a:r>
              <a:rPr lang="en-US" b="1" dirty="0" smtClean="0">
                <a:latin typeface="Bookman Old Style" pitchFamily="18" charset="0"/>
              </a:rPr>
              <a:t>b) Cardiff</a:t>
            </a:r>
          </a:p>
          <a:p>
            <a:r>
              <a:rPr lang="en-US" b="1" dirty="0" smtClean="0">
                <a:latin typeface="Bookman Old Style" pitchFamily="18" charset="0"/>
              </a:rPr>
              <a:t>c) Birmingham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manchester_gb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4592972" cy="321468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750605-escape-cardi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000240"/>
            <a:ext cx="4842468" cy="334327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3a34f842-city-14057-556ebffc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785926"/>
            <a:ext cx="4916625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kilt is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a) musical instrument</a:t>
            </a:r>
          </a:p>
          <a:p>
            <a:r>
              <a:rPr lang="en-US" dirty="0" smtClean="0">
                <a:latin typeface="Bookman Old Style" pitchFamily="18" charset="0"/>
              </a:rPr>
              <a:t>b) short skirt</a:t>
            </a:r>
          </a:p>
          <a:p>
            <a:r>
              <a:rPr lang="en-US" dirty="0" smtClean="0">
                <a:latin typeface="Bookman Old Style" pitchFamily="18" charset="0"/>
              </a:rPr>
              <a:t>c) hat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screen-shot-2013-07-23-at-5-20-04-pm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828600" cy="17859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1683697_86840-550x5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53" y="2338775"/>
            <a:ext cx="3014647" cy="451922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bgn-4662-fall-winter-12-13-003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993642" cy="223400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British flag is often called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a) the Union Jack</a:t>
            </a:r>
          </a:p>
          <a:p>
            <a:r>
              <a:rPr lang="en-US" b="1" dirty="0" smtClean="0">
                <a:latin typeface="Bookman Old Style" pitchFamily="18" charset="0"/>
              </a:rPr>
              <a:t>b) the Stars and Stripes</a:t>
            </a:r>
          </a:p>
          <a:p>
            <a:r>
              <a:rPr lang="en-US" b="1" dirty="0" smtClean="0">
                <a:latin typeface="Bookman Old Style" pitchFamily="18" charset="0"/>
              </a:rPr>
              <a:t>c) the Maple Leaf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User\Рабочий стол\Engelse-v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0"/>
            <a:ext cx="2524125" cy="511015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greatbritainlarg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781311" cy="20859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 the name of the London residence of Queen Elizabeth the II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Windsor Palace</a:t>
            </a:r>
          </a:p>
          <a:p>
            <a:r>
              <a:rPr lang="en-US" dirty="0" smtClean="0"/>
              <a:t>b) Kensington Palace</a:t>
            </a:r>
          </a:p>
          <a:p>
            <a:r>
              <a:rPr lang="en-US" dirty="0" smtClean="0"/>
              <a:t>c) Buckingham Palace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124699 (1)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5500694" cy="313539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kensingtonskii-dvorets_tsve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5"/>
            <a:ext cx="5500726" cy="314327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london3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378" y="3286124"/>
            <a:ext cx="555790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429684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Stonehenge </a:t>
            </a:r>
            <a:r>
              <a:rPr lang="en-US" dirty="0" smtClean="0"/>
              <a:t>is ……years </a:t>
            </a:r>
            <a:r>
              <a:rPr lang="en-US" dirty="0" smtClean="0"/>
              <a:t>old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40</a:t>
            </a:r>
            <a:br>
              <a:rPr lang="ru-RU" dirty="0" smtClean="0"/>
            </a:br>
            <a:r>
              <a:rPr lang="ru-RU" dirty="0" smtClean="0"/>
              <a:t>400</a:t>
            </a:r>
            <a:br>
              <a:rPr lang="ru-RU" dirty="0" smtClean="0"/>
            </a:br>
            <a:r>
              <a:rPr lang="ru-RU" dirty="0" smtClean="0"/>
              <a:t>4000</a:t>
            </a:r>
            <a:endParaRPr lang="ru-RU" dirty="0"/>
          </a:p>
        </p:txBody>
      </p:sp>
      <p:pic>
        <p:nvPicPr>
          <p:cNvPr id="1026" name="Picture 2" descr="C:\Users\Иван\Desktop\5011773861_0023d07d2c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56" y="500042"/>
            <a:ext cx="528644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175</Words>
  <Application>Microsoft Office PowerPoint</Application>
  <PresentationFormat>Экран (4:3)</PresentationFormat>
  <Paragraphs>46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Britain Quiz</vt:lpstr>
      <vt:lpstr>The main Parts of Great Britain are</vt:lpstr>
      <vt:lpstr>What kind of state is the UK?</vt:lpstr>
      <vt:lpstr>What  is the national emblem of England?</vt:lpstr>
      <vt:lpstr>The capital of Wales is</vt:lpstr>
      <vt:lpstr>The kilt is</vt:lpstr>
      <vt:lpstr>The British flag is often called</vt:lpstr>
      <vt:lpstr>What I the name of the London residence of Queen Elizabeth the II ?</vt:lpstr>
      <vt:lpstr>     Stonehenge is ……years old  40 400 4000</vt:lpstr>
      <vt:lpstr>What part is called the Сity of London?</vt:lpstr>
      <vt:lpstr>The mysterious Loch Ness Monster is from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Britain Quiz</dc:title>
  <dc:creator>User</dc:creator>
  <cp:lastModifiedBy>Иван</cp:lastModifiedBy>
  <cp:revision>75</cp:revision>
  <dcterms:created xsi:type="dcterms:W3CDTF">2017-09-18T11:46:19Z</dcterms:created>
  <dcterms:modified xsi:type="dcterms:W3CDTF">2019-11-27T19:42:53Z</dcterms:modified>
</cp:coreProperties>
</file>