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8"/>
  </p:notesMasterIdLst>
  <p:sldIdLst>
    <p:sldId id="257" r:id="rId2"/>
    <p:sldId id="258" r:id="rId3"/>
    <p:sldId id="260" r:id="rId4"/>
    <p:sldId id="263" r:id="rId5"/>
    <p:sldId id="265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B19A1-E9E1-4DFC-A993-8F546BF56C2D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D546F-74E6-4500-97CE-BCEADD45E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30" name="Рисунок 29" descr="d77da0aafc67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4786323"/>
            <a:ext cx="2071671" cy="2071678"/>
          </a:xfrm>
          <a:prstGeom prst="rect">
            <a:avLst/>
          </a:prstGeom>
        </p:spPr>
      </p:pic>
      <p:pic>
        <p:nvPicPr>
          <p:cNvPr id="31" name="Рисунок 30" descr="babochka57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7982390">
            <a:off x="7178528" y="637995"/>
            <a:ext cx="1438275" cy="1079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  <p:pic>
        <p:nvPicPr>
          <p:cNvPr id="11" name="Рисунок 10" descr="d77da0aafc67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6929454" y="4786322"/>
            <a:ext cx="2214546" cy="2071678"/>
          </a:xfrm>
          <a:prstGeom prst="rect">
            <a:avLst/>
          </a:prstGeom>
        </p:spPr>
      </p:pic>
      <p:pic>
        <p:nvPicPr>
          <p:cNvPr id="12" name="Рисунок 11" descr="babochka57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45178">
            <a:off x="0" y="214290"/>
            <a:ext cx="1438275" cy="1079841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4" name="Рисунок 23" descr="d77da0aafc67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7109972" y="4786322"/>
            <a:ext cx="2034028" cy="2071678"/>
          </a:xfrm>
          <a:prstGeom prst="rect">
            <a:avLst/>
          </a:prstGeom>
        </p:spPr>
      </p:pic>
      <p:pic>
        <p:nvPicPr>
          <p:cNvPr id="25" name="Рисунок 24" descr="babochka57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45178">
            <a:off x="0" y="214290"/>
            <a:ext cx="1438275" cy="107984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pic>
        <p:nvPicPr>
          <p:cNvPr id="8" name="Рисунок 7" descr="d77da0aafc67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7109972" y="4786322"/>
            <a:ext cx="2034028" cy="2071678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  <p:pic>
        <p:nvPicPr>
          <p:cNvPr id="9" name="Рисунок 8" descr="d77da0aafc67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7109972" y="4786322"/>
            <a:ext cx="2034028" cy="2071678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5" name="Рисунок 4" descr="d77da0aafc67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7109972" y="4786322"/>
            <a:ext cx="2034028" cy="2071678"/>
          </a:xfrm>
          <a:prstGeom prst="rect">
            <a:avLst/>
          </a:prstGeom>
        </p:spPr>
      </p:pic>
      <p:pic>
        <p:nvPicPr>
          <p:cNvPr id="6" name="Рисунок 5" descr="babochka57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45178">
            <a:off x="24938" y="270511"/>
            <a:ext cx="1438275" cy="1079841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goel.ru/post233645077/" TargetMode="External"/><Relationship Id="rId2" Type="http://schemas.openxmlformats.org/officeDocument/2006/relationships/hyperlink" Target="http://egoel.ru/post291898881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liveinternet.ru/users/yuliya0284/post283947722/" TargetMode="External"/><Relationship Id="rId4" Type="http://schemas.openxmlformats.org/officeDocument/2006/relationships/hyperlink" Target="http://lenagold.ru/fon/clipart/b/bab/babochka57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4786322"/>
            <a:ext cx="6000792" cy="1643074"/>
          </a:xfrm>
        </p:spPr>
        <p:txBody>
          <a:bodyPr>
            <a:normAutofit/>
          </a:bodyPr>
          <a:lstStyle/>
          <a:p>
            <a:pPr marL="342900" lvl="0" indent="-342900" fontAlgn="base">
              <a:spcAft>
                <a:spcPct val="0"/>
              </a:spcAft>
              <a:defRPr/>
            </a:pPr>
            <a:r>
              <a:rPr lang="ru-RU" sz="2400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 РусаковаС.А.</a:t>
            </a:r>
          </a:p>
          <a:p>
            <a:pPr marL="342900" lvl="0" indent="-342900" fontAlgn="base">
              <a:spcAft>
                <a:spcPct val="0"/>
              </a:spcAft>
              <a:defRPr/>
            </a:pPr>
            <a:r>
              <a:rPr lang="ru-RU" sz="2400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английского языка</a:t>
            </a:r>
          </a:p>
          <a:p>
            <a:pPr marL="342900" lvl="0" indent="-342900" fontAlgn="base">
              <a:spcAft>
                <a:spcPct val="0"/>
              </a:spcAft>
              <a:defRPr/>
            </a:pPr>
            <a:r>
              <a:rPr lang="ru-RU" sz="2400" kern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Фировская СОШ</a:t>
            </a:r>
            <a:endParaRPr lang="en-US" sz="2400" kern="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1142984"/>
            <a:ext cx="4519305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Seasons and Weather.</a:t>
            </a:r>
            <a:endParaRPr lang="ru-RU" sz="60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Let`s speak about the weather!</a:t>
            </a:r>
            <a:endParaRPr lang="ru-RU" b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en-US" b="1" dirty="0" smtClean="0"/>
              <a:t>What kind of season do you like best of all?</a:t>
            </a:r>
          </a:p>
          <a:p>
            <a:r>
              <a:rPr lang="en-US" b="1" dirty="0" smtClean="0"/>
              <a:t>What is your favourite month?</a:t>
            </a:r>
          </a:p>
          <a:p>
            <a:r>
              <a:rPr lang="en-US" b="1" dirty="0" smtClean="0"/>
              <a:t>Is the weather fine in spring?</a:t>
            </a:r>
          </a:p>
          <a:p>
            <a:r>
              <a:rPr lang="en-US" b="1" dirty="0" smtClean="0"/>
              <a:t>How often do people in Britain speak about the weather?</a:t>
            </a:r>
            <a:endParaRPr lang="ru-RU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lgerian" pitchFamily="82" charset="0"/>
              </a:rPr>
              <a:t>Seasons.</a:t>
            </a:r>
            <a:endParaRPr lang="ru-RU" sz="4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3352824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Winter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Autumn</a:t>
            </a:r>
            <a:endParaRPr lang="ru-RU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3864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</a:t>
            </a:r>
          </a:p>
          <a:p>
            <a:r>
              <a:rPr lang="en-US" b="1" dirty="0" smtClean="0">
                <a:latin typeface="Algerian" pitchFamily="82" charset="0"/>
              </a:rPr>
              <a:t>                         Spring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</a:t>
            </a:r>
            <a:r>
              <a:rPr lang="en-US" b="1" dirty="0" smtClean="0">
                <a:latin typeface="Algerian" pitchFamily="82" charset="0"/>
              </a:rPr>
              <a:t>Summer</a:t>
            </a:r>
          </a:p>
          <a:p>
            <a:endParaRPr lang="en-US" dirty="0" smtClean="0"/>
          </a:p>
          <a:p>
            <a:r>
              <a:rPr lang="en-US" dirty="0" smtClean="0"/>
              <a:t>   Spring        </a:t>
            </a:r>
            <a:endParaRPr lang="ru-RU" dirty="0"/>
          </a:p>
        </p:txBody>
      </p:sp>
      <p:pic>
        <p:nvPicPr>
          <p:cNvPr id="1026" name="Picture 2" descr="C:\Documents and Settings\User\Рабочий стол\Пори року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643050"/>
            <a:ext cx="4714908" cy="4625213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43644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Найди лишнее слово.</a:t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3600" b="1" dirty="0" smtClean="0"/>
              <a:t>1.</a:t>
            </a:r>
            <a:r>
              <a:rPr lang="en-US" sz="3600" b="1" dirty="0" smtClean="0"/>
              <a:t>August, December, June, July.</a:t>
            </a:r>
            <a:br>
              <a:rPr lang="en-US" sz="3600" b="1" dirty="0" smtClean="0"/>
            </a:br>
            <a:r>
              <a:rPr lang="en-US" sz="3600" b="1" dirty="0" smtClean="0"/>
              <a:t>2. April, May, January, March.</a:t>
            </a:r>
            <a:br>
              <a:rPr lang="en-US" sz="3600" b="1" dirty="0" smtClean="0"/>
            </a:br>
            <a:r>
              <a:rPr lang="en-US" sz="3600" b="1" dirty="0" smtClean="0"/>
              <a:t>3. September, November, October, June.</a:t>
            </a:r>
            <a:br>
              <a:rPr lang="en-US" sz="3600" b="1" dirty="0" smtClean="0"/>
            </a:br>
            <a:r>
              <a:rPr lang="en-US" sz="3600" b="1" dirty="0" smtClean="0"/>
              <a:t>4. July, December, January, February    </a:t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    </a:t>
            </a:r>
            <a:endParaRPr lang="ru-RU" sz="36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     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Вставьте пропущенные слова.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3"/>
            <a:ext cx="8229600" cy="3714777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Birds, are, summer, can , trees , autumn  , sometimes, not, see, are, can, season , is.</a:t>
            </a:r>
          </a:p>
          <a:p>
            <a:pPr algn="just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/>
              <a:t>It is….. . The weather … usually sunny and warm. Children… be outdoors all day long. It is a beautiful… . You can… many flowers in the park.</a:t>
            </a:r>
          </a:p>
          <a:p>
            <a:pPr algn="just"/>
            <a:r>
              <a:rPr lang="en-US" dirty="0" smtClean="0"/>
              <a:t> But what can you say about…? It is… very warm. It is … cold and rainy. The … are very bright. There …. many fruit and vegetables. …. Fly away because it is getting cold.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Источники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428736"/>
            <a:ext cx="79296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hlinkClick r:id="rId2"/>
              </a:rPr>
              <a:t>http://egoel.ru/post291898881/</a:t>
            </a:r>
            <a:r>
              <a:rPr lang="ru-RU" sz="2400" dirty="0" smtClean="0"/>
              <a:t> насекомые отрисовки </a:t>
            </a:r>
            <a:r>
              <a:rPr lang="ru-RU" sz="2400" cap="all" dirty="0" smtClean="0"/>
              <a:t> PNG</a:t>
            </a:r>
          </a:p>
          <a:p>
            <a:r>
              <a:rPr lang="en-US" sz="2400" dirty="0" smtClean="0">
                <a:hlinkClick r:id="rId3"/>
              </a:rPr>
              <a:t>http://egoel.ru/post233645077/</a:t>
            </a:r>
            <a:r>
              <a:rPr lang="ru-RU" sz="2400" dirty="0" smtClean="0"/>
              <a:t> анимация</a:t>
            </a:r>
          </a:p>
          <a:p>
            <a:r>
              <a:rPr lang="ru-RU" sz="2400" u="sng" dirty="0" smtClean="0">
                <a:hlinkClick r:id="rId4"/>
              </a:rPr>
              <a:t>http://lenagold.ru/fon/clipart/b/bab/babochka57.gif</a:t>
            </a:r>
            <a:r>
              <a:rPr lang="ru-RU" sz="2400" u="sng" dirty="0" smtClean="0"/>
              <a:t> </a:t>
            </a:r>
            <a:r>
              <a:rPr lang="ru-RU" sz="2400" dirty="0" smtClean="0"/>
              <a:t>анимация бабочка</a:t>
            </a:r>
          </a:p>
          <a:p>
            <a:r>
              <a:rPr lang="ru-RU" sz="2400" u="sng" dirty="0" smtClean="0">
                <a:hlinkClick r:id="rId5"/>
              </a:rPr>
              <a:t>http://www.liveinternet.ru/users/yuliya0284/post283947722/</a:t>
            </a:r>
            <a:r>
              <a:rPr lang="ru-RU" sz="2400" dirty="0" smtClean="0"/>
              <a:t>фон</a:t>
            </a:r>
          </a:p>
          <a:p>
            <a:endParaRPr lang="ru-RU" sz="2400" dirty="0" smtClean="0"/>
          </a:p>
          <a:p>
            <a:endParaRPr lang="ru-RU" sz="2400" cap="all" dirty="0" smtClean="0"/>
          </a:p>
          <a:p>
            <a:endParaRPr lang="ru-RU" sz="2400" b="1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177</TotalTime>
  <Words>200</Words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Слайд 1</vt:lpstr>
      <vt:lpstr>Let`s speak about the weather!</vt:lpstr>
      <vt:lpstr>Seasons.</vt:lpstr>
      <vt:lpstr>Найди лишнее слово.  1.August, December, June, July. 2. April, May, January, March. 3. September, November, October, June. 4. July, December, January, February          </vt:lpstr>
      <vt:lpstr>        Вставьте пропущенные слова.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«Привет, лето!»</dc:title>
  <cp:lastModifiedBy>Иван</cp:lastModifiedBy>
  <cp:revision>27</cp:revision>
  <dcterms:modified xsi:type="dcterms:W3CDTF">2019-12-03T19:09:33Z</dcterms:modified>
</cp:coreProperties>
</file>