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1"/>
  </p:notesMasterIdLst>
  <p:sldIdLst>
    <p:sldId id="274" r:id="rId2"/>
    <p:sldId id="257" r:id="rId3"/>
    <p:sldId id="256" r:id="rId4"/>
    <p:sldId id="258" r:id="rId5"/>
    <p:sldId id="261" r:id="rId6"/>
    <p:sldId id="264" r:id="rId7"/>
    <p:sldId id="265" r:id="rId8"/>
    <p:sldId id="266" r:id="rId9"/>
    <p:sldId id="263" r:id="rId10"/>
    <p:sldId id="275" r:id="rId11"/>
    <p:sldId id="277" r:id="rId12"/>
    <p:sldId id="271" r:id="rId13"/>
    <p:sldId id="267" r:id="rId14"/>
    <p:sldId id="268" r:id="rId15"/>
    <p:sldId id="269" r:id="rId16"/>
    <p:sldId id="270" r:id="rId17"/>
    <p:sldId id="273" r:id="rId18"/>
    <p:sldId id="272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AF084-0C2C-4068-B0F7-C2E2E0D575E9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4E3E2-0AEF-4D1C-9D4F-6B55D9B3F1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74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А.С.Пушкин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4E3E2-0AEF-4D1C-9D4F-6B55D9B3F17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653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dirty="0" smtClean="0">
                <a:solidFill>
                  <a:srgbClr val="FFFF00"/>
                </a:solidFill>
              </a:rPr>
              <a:t>А.</a:t>
            </a:r>
            <a:r>
              <a:rPr lang="ru-RU" sz="1200" baseline="0" dirty="0" smtClean="0">
                <a:solidFill>
                  <a:srgbClr val="FFFF00"/>
                </a:solidFill>
              </a:rPr>
              <a:t> Фет</a:t>
            </a:r>
            <a:endParaRPr lang="ru-RU" sz="1200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4E3E2-0AEF-4D1C-9D4F-6B55D9B3F17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586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И.И.Левитан</a:t>
            </a:r>
            <a:r>
              <a:rPr lang="ru-RU" dirty="0" smtClean="0"/>
              <a:t>. Март.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4E3E2-0AEF-4D1C-9D4F-6B55D9B3F17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499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А.Вивальди</a:t>
            </a:r>
            <a:r>
              <a:rPr lang="ru-RU" dirty="0" smtClean="0"/>
              <a:t> «Весна»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4E3E2-0AEF-4D1C-9D4F-6B55D9B3F17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760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2.&#1052;&#1072;&#1089;&#1090;&#1077;&#1088;-&#1082;&#1083;&#1072;&#1089;&#1089;\-%20-%20&#1052;&#1091;&#1079;&#1099;&#1082;&#1072;%20&#1048;&#1079;%20&#1060;&#1080;&#1083;&#1100;&#1084;&#1072;%20-%20&#1051;&#1077;&#1075;&#1082;&#1072;&#1103;,%20&#1042;&#1077;&#1089;&#1077;&#1085;&#1085;&#1103;&#1103;%20%5b&#1089;%20&#1089;&#1072;&#1081;&#1090;&#1072;%20www.ololo.fm%5d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52;&#1072;&#1089;&#1090;&#1077;&#1088;-&#1082;&#1083;&#1072;&#1089;&#1089;\&#1063;&#1072;&#1081;&#1082;&#1086;&#1074;&#1089;&#1082;&#1080;&#1081;%20-%20&#1052;&#1072;&#1088;&#1090;.%20&#1055;&#1077;&#1089;&#1085;&#1100;%20&#1078;&#1072;&#1074;&#1086;&#1088;&#1086;&#1085;&#1082;&#1072;%20%20(audiopoisk.com).mp3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52;&#1072;&#1089;&#1090;&#1077;&#1088;-&#1082;&#1083;&#1072;&#1089;&#1089;\&#1042;&#1077;&#1089;&#1085;&#1072;%20-%20&#1042;&#1080;&#1074;&#1072;&#1083;&#1100;&#1076;&#1080;%20%20(audiopoisk.com).mp3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52;&#1072;&#1089;&#1090;&#1077;&#1088;-&#1082;&#1083;&#1072;&#1089;&#1089;\&#1093;&#1086;&#1088;&#1086;&#1096;&#1077;&#1077;%20&#1085;&#1072;&#1089;&#1090;&#1088;&#1086;&#1077;&#1085;&#1080;&#1077;%20&#1084;&#1080;&#1085;&#1091;&#1089;%20.mp3" TargetMode="Externa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52;&#1072;&#1089;&#1090;&#1077;&#1088;-&#1082;&#1083;&#1072;&#1089;&#1089;\16%20-%20&#1056;&#1072;&#1079;&#1091;&#1082;&#1088;&#1072;&#1089;&#1080;&#1084;%20&#1074;&#1089;&#1077;%20&#1087;&#1083;&#1072;&#1085;&#1077;&#1090;&#1099;%20(&#1052;&#1080;&#1085;&#1091;&#1089;&#1086;&#1074;&#1082;&#1072;).mp3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42;&#1077;&#1089;&#1077;&#1085;&#1085;&#1103;&#1103;%20&#1084;&#1091;&#1079;&#1099;&#1082;&#1072;\Alizbar%20-%20&#1042;&#1077;&#1089;&#1077;&#1085;&#1085;&#1103;&#1103;%20&#1052;&#1091;&#1079;&#1099;&#1082;&#1072;%20%5b&#1089;%20&#1089;&#1072;&#1081;&#1090;&#1072;%20www.ololo.fm%5d.mp3" TargetMode="Externa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2.&#1052;&#1072;&#1089;&#1090;&#1077;&#1088;-&#1082;&#1083;&#1072;&#1089;&#1089;\&#1063;&#1072;&#1081;&#1082;&#1086;&#1074;&#1089;&#1082;&#1080;&#1081;%20-%20&#1040;&#1087;&#1088;&#1077;&#1083;&#1100;.%20&#1055;&#1086;&#1076;&#1089;&#1085;&#1077;&#1078;&#1085;&#1080;&#1082;%20%20(audiopoisk.com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USER\Desktop\2.&#1052;&#1072;&#1089;&#1090;&#1077;&#1088;-&#1082;&#1083;&#1072;&#1089;&#1089;\&#1052;&#1086;&#1094;&#1072;&#1088;&#1090;%20&#1055;&#1088;&#1080;&#1076;&#1080;%20&#1074;&#1077;&#1089;&#1085;&#1072;.mp3" TargetMode="Externa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2.&#1052;&#1072;&#1089;&#1090;&#1077;&#1088;-&#1082;&#1083;&#1072;&#1089;&#1089;\&#1063;&#1072;&#1081;&#1082;&#1086;&#1074;&#1089;&#1082;&#1080;&#1081;%20-%20&#1052;&#1072;&#1088;&#1090;.%20&#1055;&#1077;&#1089;&#1085;&#1100;%20&#1078;&#1072;&#1074;&#1086;&#1088;&#1086;&#1085;&#1082;&#1072;%20%20(audiopoisk.com).mp3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2.&#1052;&#1072;&#1089;&#1090;&#1077;&#1088;-&#1082;&#1083;&#1072;&#1089;&#1089;\&#1042;&#1077;&#1089;&#1085;&#1072;%20-%20&#1042;&#1080;&#1074;&#1072;&#1083;&#1100;&#1076;&#1080;%20%20(audiopoisk.com)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://hazar.dagschool.com/_http_schools/1716/Hazar/admin/ckfinder/core/connector/php/connector.phpfck_user_files/images/8cec9a5269e75f232430d3cba554745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66"/>
            <a:ext cx="8928992" cy="628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- - Музыка Из Фильма - Легкая, Весенняя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564357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5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6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001056" cy="79690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И.И.Левитан «Март»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abali.ru/wp-content/uploads/2013/11/Levitan_mart_1895-600x49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928670"/>
            <a:ext cx="8858312" cy="578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Чайковский - Март. Песнь жаворонка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8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9690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И.И.Левитан «Берёзовая роща»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stat15.privet.ru/lr/09070e99d6df7c65cb090ebe2f4b78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928670"/>
            <a:ext cx="8786874" cy="57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Весна - Вивальди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607220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0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2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2.ifotki.info/org/f09cc2df09b0a32bfc3055e93dc58b5b5c2fcb21247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хорошее настроение минус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607220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6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0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ullumaja.com/files/pictures/2012/03/23/XHSU0lzXs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3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16 - Разукрасим все планеты (Минусовка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542926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8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9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П</a:t>
            </a:r>
            <a:r>
              <a:rPr lang="ru-RU" sz="4800" dirty="0" smtClean="0"/>
              <a:t>одобрать </a:t>
            </a:r>
            <a:r>
              <a:rPr lang="ru-RU" sz="4800" dirty="0"/>
              <a:t>к термину </a:t>
            </a:r>
            <a:r>
              <a:rPr lang="ru-RU" sz="4800" dirty="0" smtClean="0"/>
              <a:t>слова: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FFFF00"/>
                </a:solidFill>
              </a:rPr>
              <a:t>1.Одно существительное. 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FFFF00"/>
                </a:solidFill>
              </a:rPr>
              <a:t>2.Два прилагательных. 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FFFF00"/>
                </a:solidFill>
              </a:rPr>
              <a:t>3.Три глагола. 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FFFF00"/>
                </a:solidFill>
              </a:rPr>
              <a:t>4.Характеристика из четырех слов.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FFFF00"/>
                </a:solidFill>
              </a:rPr>
              <a:t>5.Одно существительное – ассоциацию. </a:t>
            </a:r>
          </a:p>
          <a:p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34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192688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3600" dirty="0">
                <a:solidFill>
                  <a:srgbClr val="FFFF00"/>
                </a:solidFill>
              </a:rPr>
              <a:t>Стихи каких поэтов прозвучали сегодня на уроке?</a:t>
            </a:r>
          </a:p>
          <a:p>
            <a:pPr lvl="0"/>
            <a:r>
              <a:rPr lang="ru-RU" sz="3600" dirty="0">
                <a:solidFill>
                  <a:srgbClr val="FFFF00"/>
                </a:solidFill>
              </a:rPr>
              <a:t>С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r>
              <a:rPr lang="ru-RU" sz="3600" dirty="0">
                <a:solidFill>
                  <a:srgbClr val="FFFF00"/>
                </a:solidFill>
              </a:rPr>
              <a:t>картинами какого художника мы познакомились сегодня</a:t>
            </a:r>
            <a:r>
              <a:rPr lang="ru-RU" sz="3600" dirty="0" smtClean="0">
                <a:solidFill>
                  <a:srgbClr val="FFFF00"/>
                </a:solidFill>
              </a:rPr>
              <a:t>?</a:t>
            </a:r>
          </a:p>
          <a:p>
            <a:r>
              <a:rPr lang="ru-RU" sz="3600" dirty="0">
                <a:solidFill>
                  <a:srgbClr val="FFFF00"/>
                </a:solidFill>
              </a:rPr>
              <a:t>А музыка каких композиторов прозвучала на уроке</a:t>
            </a:r>
            <a:r>
              <a:rPr lang="ru-RU" sz="3600" dirty="0" smtClean="0">
                <a:solidFill>
                  <a:srgbClr val="FFFF00"/>
                </a:solidFill>
              </a:rPr>
              <a:t>?</a:t>
            </a:r>
          </a:p>
          <a:p>
            <a:pPr lvl="0"/>
            <a:r>
              <a:rPr lang="ru-RU" sz="3600" dirty="0">
                <a:solidFill>
                  <a:srgbClr val="FFFF00"/>
                </a:solidFill>
              </a:rPr>
              <a:t>Как вы думаете, ребята, что объединило этих творческих людей разных профессий, эпох, стран</a:t>
            </a:r>
            <a:r>
              <a:rPr lang="ru-RU" sz="3600" dirty="0" smtClean="0">
                <a:solidFill>
                  <a:srgbClr val="FFFF00"/>
                </a:solidFill>
              </a:rPr>
              <a:t>?</a:t>
            </a:r>
            <a:endParaRPr lang="ru-RU" sz="3600" dirty="0">
              <a:solidFill>
                <a:srgbClr val="FFFF00"/>
              </a:solidFill>
            </a:endParaRPr>
          </a:p>
          <a:p>
            <a:r>
              <a:rPr lang="ru-RU" sz="3600" dirty="0" smtClean="0">
                <a:solidFill>
                  <a:srgbClr val="FFFF00"/>
                </a:solidFill>
              </a:rPr>
              <a:t>А </a:t>
            </a:r>
            <a:r>
              <a:rPr lang="ru-RU" sz="3600" dirty="0">
                <a:solidFill>
                  <a:srgbClr val="FFFF00"/>
                </a:solidFill>
              </a:rPr>
              <a:t>какие три грани искусства соприкоснулись сегодня на уроке</a:t>
            </a:r>
            <a:r>
              <a:rPr lang="ru-RU" sz="3200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427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1306" y="764704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ru-RU" sz="3600" dirty="0">
                <a:solidFill>
                  <a:srgbClr val="FFFF00"/>
                </a:solidFill>
              </a:rPr>
              <a:t>Твоё состояние души на уроке… </a:t>
            </a:r>
            <a:endParaRPr lang="ru-RU" sz="3600" dirty="0" smtClean="0">
              <a:solidFill>
                <a:srgbClr val="FFFF00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endParaRPr lang="ru-RU" sz="3600" dirty="0">
              <a:solidFill>
                <a:srgbClr val="FFFF00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ru-RU" sz="3600" dirty="0">
                <a:solidFill>
                  <a:srgbClr val="FFFF00"/>
                </a:solidFill>
              </a:rPr>
              <a:t>За что ты можешь себя похвалить? </a:t>
            </a:r>
            <a:endParaRPr lang="ru-RU" sz="3600" dirty="0" smtClean="0">
              <a:solidFill>
                <a:srgbClr val="FFFF00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endParaRPr lang="ru-RU" sz="3600" dirty="0">
              <a:solidFill>
                <a:srgbClr val="FFFF00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ru-RU" sz="3600" dirty="0">
                <a:solidFill>
                  <a:srgbClr val="FFFF00"/>
                </a:solidFill>
              </a:rPr>
              <a:t>Что было особенно интересно</a:t>
            </a:r>
            <a:r>
              <a:rPr lang="ru-RU" sz="3600" dirty="0" smtClean="0">
                <a:solidFill>
                  <a:srgbClr val="FFFF00"/>
                </a:solidFill>
              </a:rPr>
              <a:t>?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endParaRPr lang="ru-RU" sz="3600" dirty="0">
              <a:solidFill>
                <a:srgbClr val="FFFF00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ru-RU" sz="3600" dirty="0">
                <a:solidFill>
                  <a:srgbClr val="FFFF00"/>
                </a:solidFill>
              </a:rPr>
              <a:t>Что ты можешь сказать в заключении урока?</a:t>
            </a:r>
          </a:p>
          <a:p>
            <a:r>
              <a:rPr lang="ru-RU" sz="3600" dirty="0">
                <a:solidFill>
                  <a:srgbClr val="FFFF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2326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1"/>
                </a:solidFill>
              </a:rPr>
              <a:t>Домашнее задание</a:t>
            </a:r>
            <a:endParaRPr lang="ru-RU" sz="60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FFFF00"/>
                </a:solidFill>
              </a:rPr>
              <a:t>Нарисовать картины природы, которые вам представились на уроке.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7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1.liveinternet.ru/images/attach/c/5/86/139/86139685_12533418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lizbar - Весенняя Музыка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614364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8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7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Источники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Сайт:</a:t>
            </a:r>
            <a:r>
              <a:rPr lang="en-US" dirty="0" smtClean="0"/>
              <a:t>http</a:t>
            </a:r>
            <a:r>
              <a:rPr lang="en-US"/>
              <a:t>://</a:t>
            </a:r>
            <a:r>
              <a:rPr lang="en-US" smtClean="0"/>
              <a:t>zaxarova.ucoz.ru/load/otkrytyj_urok_muzyki_v_5_klasse/</a:t>
            </a:r>
            <a:endParaRPr lang="ru-RU" dirty="0" smtClean="0"/>
          </a:p>
          <a:p>
            <a:r>
              <a:rPr lang="ru-RU" dirty="0" smtClean="0"/>
              <a:t>Сайт: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www.dashkovsk-serp.edusite.ru/p159aa1.html</a:t>
            </a:r>
            <a:endParaRPr lang="ru-RU" dirty="0" smtClean="0"/>
          </a:p>
          <a:p>
            <a:r>
              <a:rPr lang="ru-RU" dirty="0" smtClean="0"/>
              <a:t>Сайт:</a:t>
            </a:r>
            <a:r>
              <a:rPr lang="en-US" dirty="0" smtClean="0"/>
              <a:t>http</a:t>
            </a:r>
            <a:r>
              <a:rPr lang="en-US" dirty="0"/>
              <a:t>://www.labirint.ru/books/364091</a:t>
            </a:r>
            <a:r>
              <a:rPr lang="en-US" dirty="0" smtClean="0"/>
              <a:t>/</a:t>
            </a:r>
            <a:endParaRPr lang="ru-RU" dirty="0" smtClean="0"/>
          </a:p>
          <a:p>
            <a:r>
              <a:rPr lang="ru-RU" dirty="0" smtClean="0"/>
              <a:t>Сайт:</a:t>
            </a:r>
            <a:r>
              <a:rPr lang="en-US" dirty="0" smtClean="0"/>
              <a:t>http</a:t>
            </a:r>
            <a:r>
              <a:rPr lang="en-US" dirty="0"/>
              <a:t>://artist-oil.ru/gallery/kopii_kartin</a:t>
            </a:r>
            <a:r>
              <a:rPr lang="en-US" dirty="0" smtClean="0"/>
              <a:t>/</a:t>
            </a:r>
            <a:endParaRPr lang="ru-RU" dirty="0" smtClean="0"/>
          </a:p>
          <a:p>
            <a:r>
              <a:rPr lang="ru-RU" dirty="0" smtClean="0"/>
              <a:t>Сайт:</a:t>
            </a:r>
            <a:r>
              <a:rPr lang="en-US" dirty="0" smtClean="0"/>
              <a:t>http</a:t>
            </a:r>
            <a:r>
              <a:rPr lang="en-US" dirty="0"/>
              <a:t>://gidmusic.net/classical.html</a:t>
            </a:r>
            <a:endParaRPr lang="ru-RU" dirty="0" smtClean="0"/>
          </a:p>
          <a:p>
            <a:r>
              <a:rPr lang="ru-RU" dirty="0"/>
              <a:t>«Музыка» 5 класс учебник </a:t>
            </a:r>
            <a:r>
              <a:rPr lang="ru-RU" dirty="0" err="1"/>
              <a:t>Г.П.Сергеева</a:t>
            </a:r>
            <a:r>
              <a:rPr lang="ru-RU" dirty="0"/>
              <a:t>, </a:t>
            </a:r>
            <a:r>
              <a:rPr lang="ru-RU" dirty="0" err="1"/>
              <a:t>Е.Д.Критская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55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323528" y="764704"/>
            <a:ext cx="5482362" cy="41764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Гонимы вешними лучами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С окрестных гор уже снега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Сбежали мутными ручьями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На почерневшие луга.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Улыбкой ясною погода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Сквозь сон встречает утро года.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844824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1028" name="Picture 4" descr="http://priroda-style.ru/image/animaciya_20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320841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419872" y="5157192"/>
            <a:ext cx="1817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</a:rPr>
              <a:t>А.С.Пушкин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Чайковский - Апрель. Подснежник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42910" y="607220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3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0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924944"/>
            <a:ext cx="4419600" cy="160032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«Образы весны в искусстве музыкантов, художников и поэтов».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132856"/>
            <a:ext cx="4419600" cy="1066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</a:rPr>
              <a:t>Тема урока:</a:t>
            </a:r>
            <a:endParaRPr lang="ru-RU" sz="32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4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.liveinternet.ru/images/attach/c/5/84/951/84951691_0_64793_4409b6a9_X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2653454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«Какой- то тайной жаждою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Мечта распалена-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И над душою каждого проносится весна».</a:t>
            </a:r>
          </a:p>
          <a:p>
            <a:r>
              <a:rPr lang="ru-RU" sz="3200" dirty="0">
                <a:solidFill>
                  <a:schemeClr val="bg1"/>
                </a:solidFill>
              </a:rPr>
              <a:t>А. Фет</a:t>
            </a:r>
          </a:p>
          <a:p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2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bali.ru/wp-content/uploads/2013/11/Levitan_mart_1895-600x4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7970"/>
            <a:ext cx="8856985" cy="65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21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tat15.privet.ru/lr/09070e99d6df7c65cb090ebe2f4b78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40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Mocart-Prihod-vesny(muzbaron.com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050" name="Picture 2" descr="http://cs303702.vk.me/v303702526/afb/Ebze3UQZgW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81"/>
            <a:ext cx="9144000" cy="68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Моцарт Приди весна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/>
          <a:stretch>
            <a:fillRect/>
          </a:stretch>
        </p:blipFill>
        <p:spPr>
          <a:xfrm>
            <a:off x="571472" y="614364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7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86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cs303702.vk.me/v303702526/bc1/fVkI1OYfp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965" cy="688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Чайковский - Март. Песнь жаворонка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6215082"/>
            <a:ext cx="366714" cy="3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8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2.ipicture.ru/uploads/20130411/EHRy61xi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Весна - Вивальди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14348" y="578645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7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Паркет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511</TotalTime>
  <Words>193</Words>
  <Application>Microsoft Office PowerPoint</Application>
  <PresentationFormat>Экран (4:3)</PresentationFormat>
  <Paragraphs>52</Paragraphs>
  <Slides>19</Slides>
  <Notes>4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Паркет</vt:lpstr>
      <vt:lpstr>Презентация PowerPoint</vt:lpstr>
      <vt:lpstr>Презентация PowerPoint</vt:lpstr>
      <vt:lpstr>«Образы весны в искусстве музыкантов, художников и поэтов».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И.И.Левитан «Март»</vt:lpstr>
      <vt:lpstr>И.И.Левитан «Берёзовая роща»</vt:lpstr>
      <vt:lpstr>Презентация PowerPoint</vt:lpstr>
      <vt:lpstr>Презентация PowerPoint</vt:lpstr>
      <vt:lpstr>Подобрать к термину слова:</vt:lpstr>
      <vt:lpstr>Презентация PowerPoint</vt:lpstr>
      <vt:lpstr>Презентация PowerPoint</vt:lpstr>
      <vt:lpstr>Домашнее задание</vt:lpstr>
      <vt:lpstr>Презентация PowerPoint</vt:lpstr>
      <vt:lpstr>Источники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«Образы весны в искусстве музыкантов, художников и поэтов».</dc:title>
  <dc:creator>ИЕ</dc:creator>
  <cp:lastModifiedBy>USER</cp:lastModifiedBy>
  <cp:revision>37</cp:revision>
  <dcterms:created xsi:type="dcterms:W3CDTF">2014-02-09T12:32:03Z</dcterms:created>
  <dcterms:modified xsi:type="dcterms:W3CDTF">2014-03-20T11:10:35Z</dcterms:modified>
</cp:coreProperties>
</file>