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9"/>
  </p:notesMasterIdLst>
  <p:handoutMasterIdLst>
    <p:handoutMasterId r:id="rId10"/>
  </p:handoutMasterIdLst>
  <p:sldIdLst>
    <p:sldId id="259" r:id="rId2"/>
    <p:sldId id="342" r:id="rId3"/>
    <p:sldId id="349" r:id="rId4"/>
    <p:sldId id="351" r:id="rId5"/>
    <p:sldId id="350" r:id="rId6"/>
    <p:sldId id="348" r:id="rId7"/>
    <p:sldId id="34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B1503"/>
    <a:srgbClr val="FD6A5F"/>
    <a:srgbClr val="FE625E"/>
    <a:srgbClr val="66FFFF"/>
    <a:srgbClr val="FF99FF"/>
    <a:srgbClr val="66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2" autoAdjust="0"/>
  </p:normalViewPr>
  <p:slideViewPr>
    <p:cSldViewPr>
      <p:cViewPr>
        <p:scale>
          <a:sx n="77" d="100"/>
          <a:sy n="77" d="100"/>
        </p:scale>
        <p:origin x="-11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508FF98-DE98-455E-BF8C-EC1BD4E28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3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B1D95E4-0F6F-45EF-9D30-2D431AD39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626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FA5D768-A431-4DFB-BDA5-A4DBE643D5FA}" type="slidenum">
              <a:rPr lang="ru-RU" altLang="ru-RU" sz="1200">
                <a:latin typeface="Times New Roman" pitchFamily="18" charset="0"/>
              </a:rPr>
              <a:pPr eaLnBrk="1" hangingPunct="1"/>
              <a:t>1</a:t>
            </a:fld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FA5D768-A431-4DFB-BDA5-A4DBE643D5FA}" type="slidenum">
              <a:rPr lang="ru-RU" altLang="ru-RU" sz="1200">
                <a:latin typeface="Times New Roman" pitchFamily="18" charset="0"/>
              </a:rPr>
              <a:pPr eaLnBrk="1" hangingPunct="1"/>
              <a:t>2</a:t>
            </a:fld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124B88D-542F-4C26-BC2D-136D92DFD3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451C5-3CEA-4494-B992-4855AB4EDE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6F2EC-767F-450D-B22E-FBB5F3D598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9234D-2EEA-431F-A709-B69AE81838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C2CF5-6ED9-4A82-A33D-1028AE48F3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284E8-C297-4F78-A032-1F07072346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E0636-FE59-4925-94E1-6A93844809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14937-8F6F-4C03-93C9-E1E6185D4E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BEEF8-294E-4CB8-BD57-917A06E0AB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0FF3D-A4AF-4214-AB72-1994F0AA0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1558E-7EC9-4125-B383-D305C10EA4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8886B7-8F84-4AC0-823D-EB58C8F714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kremlin.ru/events/president/news/57378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771353" y="1916832"/>
            <a:ext cx="78486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Математический </a:t>
            </a:r>
            <a:r>
              <a:rPr lang="ru-RU" sz="8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бой</a:t>
            </a:r>
          </a:p>
          <a:p>
            <a:pPr algn="ctr">
              <a:defRPr/>
            </a:pPr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Январь 2019 год</a:t>
            </a:r>
            <a:endParaRPr lang="en-U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764104"/>
            <a:ext cx="2912368" cy="2118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osradio.ru/uploads/fotki/old/8541/bajra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08990"/>
            <a:ext cx="4133652" cy="236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56554" y="1340768"/>
            <a:ext cx="67687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Представление команд</a:t>
            </a:r>
          </a:p>
        </p:txBody>
      </p:sp>
    </p:spTree>
    <p:extLst>
      <p:ext uri="{BB962C8B-B14F-4D97-AF65-F5344CB8AC3E}">
        <p14:creationId xmlns:p14="http://schemas.microsoft.com/office/powerpoint/2010/main" val="14189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turkaramamotoru.com/be/blez-paskal-86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700808"/>
            <a:ext cx="4416753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/>
              <a:t>Блез Паска́ль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«Предмет математики настолько серьёзен,</a:t>
            </a:r>
            <a:b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что полезно не </a:t>
            </a:r>
            <a:r>
              <a:rPr lang="ru-RU" b="1" i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упускать </a:t>
            </a:r>
            <a:r>
              <a:rPr lang="ru-RU" b="1" i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случая,</a:t>
            </a:r>
            <a: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делать его немного занимательным».</a:t>
            </a:r>
            <a:b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Б. Паскаль</a:t>
            </a:r>
            <a:endParaRPr lang="ru-RU" sz="4000" dirty="0">
              <a:solidFill>
                <a:srgbClr val="0000FF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52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dn2.arhivurokov.ru/multiurok/html/2017/10/02/s_59d225b440a34/img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80499"/>
            <a:ext cx="7392821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97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В соответствии с </a:t>
            </a:r>
            <a:r>
              <a:rPr lang="ru-RU" sz="2800" dirty="0">
                <a:hlinkClick r:id="rId2"/>
              </a:rPr>
              <a:t>Указом Президента Владимира Путина</a:t>
            </a:r>
            <a:r>
              <a:rPr lang="ru-RU" sz="2800" dirty="0"/>
              <a:t> 2019 год в Российской Федерации объявлен Годом театра.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09" y="1957417"/>
            <a:ext cx="8102947" cy="4135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134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dn2.arhivurokov.ru/multiurok/html/2017/12/18/s_5a37769809152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0" y="332656"/>
            <a:ext cx="8266431" cy="619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62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0563" y="1412776"/>
            <a:ext cx="914400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6000" b="1" dirty="0">
                <a:solidFill>
                  <a:srgbClr val="0000FF"/>
                </a:solidFill>
              </a:rPr>
              <a:t>Благодарим наших </a:t>
            </a:r>
            <a:r>
              <a:rPr lang="ru-RU" altLang="ru-RU" sz="6000" b="1" dirty="0" smtClean="0">
                <a:solidFill>
                  <a:srgbClr val="0000FF"/>
                </a:solidFill>
              </a:rPr>
              <a:t> </a:t>
            </a:r>
            <a:r>
              <a:rPr lang="ru-RU" altLang="ru-RU" sz="6000" b="1" dirty="0">
                <a:solidFill>
                  <a:srgbClr val="0000FF"/>
                </a:solidFill>
              </a:rPr>
              <a:t>участников за игру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6000" b="1" dirty="0">
              <a:solidFill>
                <a:srgbClr val="0000FF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6000" b="1" dirty="0">
                <a:solidFill>
                  <a:srgbClr val="0000FF"/>
                </a:solidFill>
              </a:rPr>
              <a:t>Спасибо ВСЕМ!!!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2320</TotalTime>
  <Words>28</Words>
  <Application>Microsoft Office PowerPoint</Application>
  <PresentationFormat>Экран (4:3)</PresentationFormat>
  <Paragraphs>11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Презентация PowerPoint</vt:lpstr>
      <vt:lpstr>Презентация PowerPoint</vt:lpstr>
      <vt:lpstr>Блез Паска́ль</vt:lpstr>
      <vt:lpstr>Презентация PowerPoint</vt:lpstr>
      <vt:lpstr>В соответствии с Указом Президента Владимира Путина 2019 год в Российской Федерации объявлен Годом театра.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Админ</cp:lastModifiedBy>
  <cp:revision>101</cp:revision>
  <dcterms:created xsi:type="dcterms:W3CDTF">2004-11-11T11:30:49Z</dcterms:created>
  <dcterms:modified xsi:type="dcterms:W3CDTF">2019-03-17T16:50:31Z</dcterms:modified>
</cp:coreProperties>
</file>